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4.xml" ContentType="application/vnd.openxmlformats-officedocument.theme+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5.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6.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7.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4" r:id="rId1"/>
    <p:sldMasterId id="2147483676" r:id="rId2"/>
    <p:sldMasterId id="2147483686" r:id="rId3"/>
    <p:sldMasterId id="2147483700" r:id="rId4"/>
    <p:sldMasterId id="2147483711" r:id="rId5"/>
  </p:sldMasterIdLst>
  <p:notesMasterIdLst>
    <p:notesMasterId r:id="rId45"/>
  </p:notesMasterIdLst>
  <p:sldIdLst>
    <p:sldId id="256" r:id="rId6"/>
    <p:sldId id="257" r:id="rId7"/>
    <p:sldId id="258" r:id="rId8"/>
    <p:sldId id="285" r:id="rId9"/>
    <p:sldId id="260" r:id="rId10"/>
    <p:sldId id="261" r:id="rId11"/>
    <p:sldId id="262" r:id="rId12"/>
    <p:sldId id="263" r:id="rId13"/>
    <p:sldId id="264" r:id="rId14"/>
    <p:sldId id="265" r:id="rId15"/>
    <p:sldId id="266" r:id="rId16"/>
    <p:sldId id="259" r:id="rId17"/>
    <p:sldId id="272" r:id="rId18"/>
    <p:sldId id="267" r:id="rId19"/>
    <p:sldId id="298" r:id="rId20"/>
    <p:sldId id="268" r:id="rId21"/>
    <p:sldId id="299" r:id="rId22"/>
    <p:sldId id="270" r:id="rId23"/>
    <p:sldId id="300" r:id="rId24"/>
    <p:sldId id="269" r:id="rId25"/>
    <p:sldId id="301" r:id="rId26"/>
    <p:sldId id="271" r:id="rId27"/>
    <p:sldId id="302" r:id="rId28"/>
    <p:sldId id="286" r:id="rId29"/>
    <p:sldId id="274" r:id="rId30"/>
    <p:sldId id="275" r:id="rId31"/>
    <p:sldId id="276" r:id="rId32"/>
    <p:sldId id="277" r:id="rId33"/>
    <p:sldId id="288" r:id="rId34"/>
    <p:sldId id="297" r:id="rId35"/>
    <p:sldId id="273" r:id="rId36"/>
    <p:sldId id="294" r:id="rId37"/>
    <p:sldId id="289" r:id="rId38"/>
    <p:sldId id="278" r:id="rId39"/>
    <p:sldId id="279" r:id="rId40"/>
    <p:sldId id="281" r:id="rId41"/>
    <p:sldId id="282" r:id="rId42"/>
    <p:sldId id="292" r:id="rId43"/>
    <p:sldId id="291" r:id="rId44"/>
  </p:sldIdLst>
  <p:sldSz cx="24371300" cy="13716000"/>
  <p:notesSz cx="6858000" cy="9144000"/>
  <p:defaultTextStyle>
    <a:defPPr>
      <a:defRPr lang="en-DE"/>
    </a:defPPr>
    <a:lvl1pPr marL="0" algn="l" defTabSz="1828160" rtl="0" eaLnBrk="1" latinLnBrk="0" hangingPunct="1">
      <a:defRPr sz="3599" kern="1200">
        <a:solidFill>
          <a:schemeClr val="tx1"/>
        </a:solidFill>
        <a:latin typeface="+mn-lt"/>
        <a:ea typeface="+mn-ea"/>
        <a:cs typeface="+mn-cs"/>
      </a:defRPr>
    </a:lvl1pPr>
    <a:lvl2pPr marL="914080" algn="l" defTabSz="1828160" rtl="0" eaLnBrk="1" latinLnBrk="0" hangingPunct="1">
      <a:defRPr sz="3599" kern="1200">
        <a:solidFill>
          <a:schemeClr val="tx1"/>
        </a:solidFill>
        <a:latin typeface="+mn-lt"/>
        <a:ea typeface="+mn-ea"/>
        <a:cs typeface="+mn-cs"/>
      </a:defRPr>
    </a:lvl2pPr>
    <a:lvl3pPr marL="1828160" algn="l" defTabSz="1828160" rtl="0" eaLnBrk="1" latinLnBrk="0" hangingPunct="1">
      <a:defRPr sz="3599" kern="1200">
        <a:solidFill>
          <a:schemeClr val="tx1"/>
        </a:solidFill>
        <a:latin typeface="+mn-lt"/>
        <a:ea typeface="+mn-ea"/>
        <a:cs typeface="+mn-cs"/>
      </a:defRPr>
    </a:lvl3pPr>
    <a:lvl4pPr marL="2742240" algn="l" defTabSz="1828160" rtl="0" eaLnBrk="1" latinLnBrk="0" hangingPunct="1">
      <a:defRPr sz="3599" kern="1200">
        <a:solidFill>
          <a:schemeClr val="tx1"/>
        </a:solidFill>
        <a:latin typeface="+mn-lt"/>
        <a:ea typeface="+mn-ea"/>
        <a:cs typeface="+mn-cs"/>
      </a:defRPr>
    </a:lvl4pPr>
    <a:lvl5pPr marL="3656320" algn="l" defTabSz="1828160" rtl="0" eaLnBrk="1" latinLnBrk="0" hangingPunct="1">
      <a:defRPr sz="3599" kern="1200">
        <a:solidFill>
          <a:schemeClr val="tx1"/>
        </a:solidFill>
        <a:latin typeface="+mn-lt"/>
        <a:ea typeface="+mn-ea"/>
        <a:cs typeface="+mn-cs"/>
      </a:defRPr>
    </a:lvl5pPr>
    <a:lvl6pPr marL="4570400" algn="l" defTabSz="1828160" rtl="0" eaLnBrk="1" latinLnBrk="0" hangingPunct="1">
      <a:defRPr sz="3599" kern="1200">
        <a:solidFill>
          <a:schemeClr val="tx1"/>
        </a:solidFill>
        <a:latin typeface="+mn-lt"/>
        <a:ea typeface="+mn-ea"/>
        <a:cs typeface="+mn-cs"/>
      </a:defRPr>
    </a:lvl6pPr>
    <a:lvl7pPr marL="5484480" algn="l" defTabSz="1828160" rtl="0" eaLnBrk="1" latinLnBrk="0" hangingPunct="1">
      <a:defRPr sz="3599" kern="1200">
        <a:solidFill>
          <a:schemeClr val="tx1"/>
        </a:solidFill>
        <a:latin typeface="+mn-lt"/>
        <a:ea typeface="+mn-ea"/>
        <a:cs typeface="+mn-cs"/>
      </a:defRPr>
    </a:lvl7pPr>
    <a:lvl8pPr marL="6398560" algn="l" defTabSz="1828160" rtl="0" eaLnBrk="1" latinLnBrk="0" hangingPunct="1">
      <a:defRPr sz="3599" kern="1200">
        <a:solidFill>
          <a:schemeClr val="tx1"/>
        </a:solidFill>
        <a:latin typeface="+mn-lt"/>
        <a:ea typeface="+mn-ea"/>
        <a:cs typeface="+mn-cs"/>
      </a:defRPr>
    </a:lvl8pPr>
    <a:lvl9pPr marL="7312640" algn="l" defTabSz="1828160" rtl="0" eaLnBrk="1" latinLnBrk="0" hangingPunct="1">
      <a:defRPr sz="3599"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3AAB9AF-ABD3-E89B-B4AE-BA54827D9E6B}" name="Peter Günzel" initials="PG" userId="S::peter.guenzel@Friedrichkoenig.onmicrosoft.com::95413fe9-a439-4408-ae6b-4f0181ad8023"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50561"/>
    <a:srgbClr val="71BDEA"/>
    <a:srgbClr val="0F2B57"/>
    <a:srgbClr val="F93982"/>
    <a:srgbClr val="0289C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43" autoAdjust="0"/>
    <p:restoredTop sz="95102" autoAdjust="0"/>
  </p:normalViewPr>
  <p:slideViewPr>
    <p:cSldViewPr snapToGrid="0">
      <p:cViewPr varScale="1">
        <p:scale>
          <a:sx n="61" d="100"/>
          <a:sy n="61" d="100"/>
        </p:scale>
        <p:origin x="792" y="216"/>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viewProps" Target="viewProps.xml"/><Relationship Id="rId50" Type="http://schemas.microsoft.com/office/2018/10/relationships/authors" Target="authors.xml"/><Relationship Id="rId7" Type="http://schemas.openxmlformats.org/officeDocument/2006/relationships/slide" Target="slides/slide2.xml"/><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notesMaster" Target="notesMasters/notesMaster1.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theme" Target="theme/theme1.xml"/><Relationship Id="rId8" Type="http://schemas.openxmlformats.org/officeDocument/2006/relationships/slide" Target="slides/slide3.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presProps" Target="presProps.xml"/><Relationship Id="rId20" Type="http://schemas.openxmlformats.org/officeDocument/2006/relationships/slide" Target="slides/slide15.xml"/><Relationship Id="rId41" Type="http://schemas.openxmlformats.org/officeDocument/2006/relationships/slide" Target="slides/slide36.xml"/><Relationship Id="rId1" Type="http://schemas.openxmlformats.org/officeDocument/2006/relationships/slideMaster" Target="slideMasters/slideMaster1.xml"/><Relationship Id="rId6" Type="http://schemas.openxmlformats.org/officeDocument/2006/relationships/slide" Target="slides/slide1.xml"/></Relationships>
</file>

<file path=ppt/diagrams/_rels/data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svg"/><Relationship Id="rId1" Type="http://schemas.openxmlformats.org/officeDocument/2006/relationships/image" Target="../media/image22.png"/><Relationship Id="rId4" Type="http://schemas.openxmlformats.org/officeDocument/2006/relationships/image" Target="../media/image25.png"/></Relationships>
</file>

<file path=ppt/diagrams/_rels/drawing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svg"/><Relationship Id="rId1" Type="http://schemas.openxmlformats.org/officeDocument/2006/relationships/image" Target="../media/image22.png"/><Relationship Id="rId4" Type="http://schemas.openxmlformats.org/officeDocument/2006/relationships/image" Target="../media/image25.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03BE6EC-F22B-4668-9E0D-3B8CB90905CF}" type="doc">
      <dgm:prSet loTypeId="urn:microsoft.com/office/officeart/2005/8/layout/process4" loCatId="process" qsTypeId="urn:microsoft.com/office/officeart/2005/8/quickstyle/simple1" qsCatId="simple" csTypeId="urn:microsoft.com/office/officeart/2005/8/colors/accent1_2" csCatId="accent1" phldr="1"/>
      <dgm:spPr/>
      <dgm:t>
        <a:bodyPr/>
        <a:lstStyle/>
        <a:p>
          <a:endParaRPr lang="de-DE"/>
        </a:p>
      </dgm:t>
    </dgm:pt>
    <dgm:pt modelId="{156E441E-9231-4D4B-B013-915FFD0BD5DC}">
      <dgm:prSet phldrT="[Text]" custT="1"/>
      <dgm:spPr>
        <a:solidFill>
          <a:srgbClr val="0F2B57"/>
        </a:solidFill>
      </dgm:spPr>
      <dgm:t>
        <a:bodyPr/>
        <a:lstStyle/>
        <a:p>
          <a:r>
            <a:rPr lang="de-DE" sz="3200" b="0" dirty="0">
              <a:solidFill>
                <a:schemeClr val="bg1"/>
              </a:solidFill>
              <a:latin typeface="Fira Sans Medium" panose="020B0603050000020004" pitchFamily="34" charset="0"/>
            </a:rPr>
            <a:t>Selbst- und Fremdbild als Bezugspunkte für Feedback</a:t>
          </a:r>
        </a:p>
      </dgm:t>
    </dgm:pt>
    <dgm:pt modelId="{AED879FE-4DE2-49BA-8269-AB515B69B003}" type="parTrans" cxnId="{1B2C27C4-FFB0-4D7C-BAA8-044ABA3683FC}">
      <dgm:prSet/>
      <dgm:spPr/>
      <dgm:t>
        <a:bodyPr/>
        <a:lstStyle/>
        <a:p>
          <a:endParaRPr lang="de-DE"/>
        </a:p>
      </dgm:t>
    </dgm:pt>
    <dgm:pt modelId="{E3614FF6-7058-48F6-85DD-987BF6D27E4F}" type="sibTrans" cxnId="{1B2C27C4-FFB0-4D7C-BAA8-044ABA3683FC}">
      <dgm:prSet/>
      <dgm:spPr/>
      <dgm:t>
        <a:bodyPr/>
        <a:lstStyle/>
        <a:p>
          <a:endParaRPr lang="de-DE"/>
        </a:p>
      </dgm:t>
    </dgm:pt>
    <dgm:pt modelId="{157A0C4A-306C-4CD2-81F2-80B2E5501431}">
      <dgm:prSet phldrT="[Text]" custT="1"/>
      <dgm:spPr>
        <a:solidFill>
          <a:srgbClr val="71BDEA">
            <a:alpha val="90000"/>
          </a:srgbClr>
        </a:solidFill>
      </dgm:spPr>
      <dgm:t>
        <a:bodyPr/>
        <a:lstStyle/>
        <a:p>
          <a:r>
            <a:rPr lang="de-DE" sz="3200" b="0" dirty="0">
              <a:solidFill>
                <a:srgbClr val="0F2B57"/>
              </a:solidFill>
              <a:latin typeface="Fira Sans Light" panose="020B0403050000020004" pitchFamily="34" charset="0"/>
            </a:rPr>
            <a:t>Folie 3 – 11</a:t>
          </a:r>
        </a:p>
      </dgm:t>
    </dgm:pt>
    <dgm:pt modelId="{E5D28B5E-3947-4CB0-9C53-1AEF42358D74}" type="parTrans" cxnId="{6A491071-D524-403F-9889-AF48AA45CF42}">
      <dgm:prSet/>
      <dgm:spPr/>
      <dgm:t>
        <a:bodyPr/>
        <a:lstStyle/>
        <a:p>
          <a:endParaRPr lang="de-DE"/>
        </a:p>
      </dgm:t>
    </dgm:pt>
    <dgm:pt modelId="{387D1A6F-1175-4C80-8B02-33DAC62BB4B5}" type="sibTrans" cxnId="{6A491071-D524-403F-9889-AF48AA45CF42}">
      <dgm:prSet/>
      <dgm:spPr/>
      <dgm:t>
        <a:bodyPr/>
        <a:lstStyle/>
        <a:p>
          <a:endParaRPr lang="de-DE"/>
        </a:p>
      </dgm:t>
    </dgm:pt>
    <dgm:pt modelId="{1A6E1D9D-30F6-46FF-B464-6CF25AC5E942}">
      <dgm:prSet phldrT="[Text]" custT="1"/>
      <dgm:spPr>
        <a:solidFill>
          <a:srgbClr val="0F2B57"/>
        </a:solidFill>
      </dgm:spPr>
      <dgm:t>
        <a:bodyPr/>
        <a:lstStyle/>
        <a:p>
          <a:r>
            <a:rPr lang="de-DE" sz="3200" b="0" dirty="0">
              <a:solidFill>
                <a:schemeClr val="bg1"/>
              </a:solidFill>
              <a:latin typeface="Fira Sans Medium" panose="020B0603050000020004" pitchFamily="34" charset="0"/>
            </a:rPr>
            <a:t>Der Critical-Feedback-Loop</a:t>
          </a:r>
        </a:p>
      </dgm:t>
    </dgm:pt>
    <dgm:pt modelId="{171BAE6A-80B6-46BD-941D-34F104957773}" type="parTrans" cxnId="{E84C5044-C5E5-411D-BC15-35D6F3573EFE}">
      <dgm:prSet/>
      <dgm:spPr/>
      <dgm:t>
        <a:bodyPr/>
        <a:lstStyle/>
        <a:p>
          <a:endParaRPr lang="de-DE"/>
        </a:p>
      </dgm:t>
    </dgm:pt>
    <dgm:pt modelId="{1E18167D-4B04-4412-9398-FF393FD705CF}" type="sibTrans" cxnId="{E84C5044-C5E5-411D-BC15-35D6F3573EFE}">
      <dgm:prSet/>
      <dgm:spPr/>
      <dgm:t>
        <a:bodyPr/>
        <a:lstStyle/>
        <a:p>
          <a:endParaRPr lang="de-DE"/>
        </a:p>
      </dgm:t>
    </dgm:pt>
    <dgm:pt modelId="{3376FCA4-14B8-449B-A52A-6D70A3CB8B8A}">
      <dgm:prSet phldrT="[Text]" custT="1"/>
      <dgm:spPr>
        <a:solidFill>
          <a:srgbClr val="71BDEA">
            <a:alpha val="90000"/>
          </a:srgbClr>
        </a:solidFill>
      </dgm:spPr>
      <dgm:t>
        <a:bodyPr/>
        <a:lstStyle/>
        <a:p>
          <a:r>
            <a:rPr lang="de-DE" sz="3200" b="0" dirty="0">
              <a:solidFill>
                <a:srgbClr val="0F2B57"/>
              </a:solidFill>
              <a:latin typeface="Fira Sans Light" panose="020B0403050000020004" pitchFamily="34" charset="0"/>
            </a:rPr>
            <a:t>Folie 12 - 24</a:t>
          </a:r>
        </a:p>
      </dgm:t>
    </dgm:pt>
    <dgm:pt modelId="{2FA78197-5D85-4A39-9B2C-2EA30B9796D8}" type="parTrans" cxnId="{DB44FD80-7953-42D0-A58B-F7475DD5ED05}">
      <dgm:prSet/>
      <dgm:spPr/>
      <dgm:t>
        <a:bodyPr/>
        <a:lstStyle/>
        <a:p>
          <a:endParaRPr lang="de-DE"/>
        </a:p>
      </dgm:t>
    </dgm:pt>
    <dgm:pt modelId="{B69577E6-1F9A-446B-8F66-2FBAC9608691}" type="sibTrans" cxnId="{DB44FD80-7953-42D0-A58B-F7475DD5ED05}">
      <dgm:prSet/>
      <dgm:spPr/>
      <dgm:t>
        <a:bodyPr/>
        <a:lstStyle/>
        <a:p>
          <a:endParaRPr lang="de-DE"/>
        </a:p>
      </dgm:t>
    </dgm:pt>
    <dgm:pt modelId="{ECF3F6A8-BF37-434F-B7AA-EFFF4C68C2EC}">
      <dgm:prSet custT="1"/>
      <dgm:spPr>
        <a:solidFill>
          <a:srgbClr val="0F2B57"/>
        </a:solidFill>
      </dgm:spPr>
      <dgm:t>
        <a:bodyPr/>
        <a:lstStyle/>
        <a:p>
          <a:r>
            <a:rPr lang="de-DE" sz="3200" b="0" dirty="0">
              <a:solidFill>
                <a:schemeClr val="bg1"/>
              </a:solidFill>
              <a:latin typeface="Fira Sans Medium" panose="020B0603050000020004" pitchFamily="34" charset="0"/>
            </a:rPr>
            <a:t>Lob oder </a:t>
          </a:r>
          <a:r>
            <a:rPr lang="de-DE" sz="3200" b="0" dirty="0">
              <a:solidFill>
                <a:schemeClr val="bg1"/>
              </a:solidFill>
              <a:latin typeface="Fira Sans Medium" panose="020B0603050000020004" pitchFamily="34" charset="0"/>
              <a:ea typeface="+mn-ea"/>
              <a:cs typeface="+mn-cs"/>
            </a:rPr>
            <a:t>Tadel</a:t>
          </a:r>
          <a:r>
            <a:rPr lang="de-DE" sz="3200" b="0" dirty="0">
              <a:solidFill>
                <a:schemeClr val="bg1"/>
              </a:solidFill>
              <a:latin typeface="Fira Sans Medium" panose="020B0603050000020004" pitchFamily="34" charset="0"/>
            </a:rPr>
            <a:t> – was ist sinnvoller?</a:t>
          </a:r>
        </a:p>
      </dgm:t>
    </dgm:pt>
    <dgm:pt modelId="{FE7E4188-997B-44EA-A466-CF82F1DE6F1F}" type="parTrans" cxnId="{30336123-53F3-4DB2-9091-3723E6B5ECBD}">
      <dgm:prSet/>
      <dgm:spPr/>
      <dgm:t>
        <a:bodyPr/>
        <a:lstStyle/>
        <a:p>
          <a:endParaRPr lang="de-DE"/>
        </a:p>
      </dgm:t>
    </dgm:pt>
    <dgm:pt modelId="{D23C783A-2DE8-4E71-A092-4740077C8E8A}" type="sibTrans" cxnId="{30336123-53F3-4DB2-9091-3723E6B5ECBD}">
      <dgm:prSet/>
      <dgm:spPr/>
      <dgm:t>
        <a:bodyPr/>
        <a:lstStyle/>
        <a:p>
          <a:endParaRPr lang="de-DE"/>
        </a:p>
      </dgm:t>
    </dgm:pt>
    <dgm:pt modelId="{F677ABCE-6049-4DB8-9847-3C59C47DD027}">
      <dgm:prSet custT="1"/>
      <dgm:spPr>
        <a:solidFill>
          <a:srgbClr val="71BDEA">
            <a:alpha val="90000"/>
          </a:srgbClr>
        </a:solidFill>
      </dgm:spPr>
      <dgm:t>
        <a:bodyPr/>
        <a:lstStyle/>
        <a:p>
          <a:r>
            <a:rPr lang="de-DE" sz="3200" kern="1200" dirty="0">
              <a:solidFill>
                <a:srgbClr val="0F2B57"/>
              </a:solidFill>
              <a:latin typeface="Fira Sans Light" panose="020B0403050000020004" pitchFamily="34" charset="0"/>
            </a:rPr>
            <a:t>Folie 25 - 27</a:t>
          </a:r>
        </a:p>
      </dgm:t>
    </dgm:pt>
    <dgm:pt modelId="{07B1BD19-C7EA-4CA4-BE29-7098F96462BC}" type="sibTrans" cxnId="{F6093793-502F-4BC7-BE21-9DAD5CB751B3}">
      <dgm:prSet/>
      <dgm:spPr/>
      <dgm:t>
        <a:bodyPr/>
        <a:lstStyle/>
        <a:p>
          <a:endParaRPr lang="de-DE"/>
        </a:p>
      </dgm:t>
    </dgm:pt>
    <dgm:pt modelId="{D8D63C66-0250-4FDD-ABA5-17104F53685D}" type="parTrans" cxnId="{F6093793-502F-4BC7-BE21-9DAD5CB751B3}">
      <dgm:prSet/>
      <dgm:spPr/>
      <dgm:t>
        <a:bodyPr/>
        <a:lstStyle/>
        <a:p>
          <a:endParaRPr lang="de-DE"/>
        </a:p>
      </dgm:t>
    </dgm:pt>
    <dgm:pt modelId="{5FA5249A-5118-4990-9753-E89F48257E57}">
      <dgm:prSet custT="1"/>
      <dgm:spPr>
        <a:solidFill>
          <a:srgbClr val="0F2B57"/>
        </a:solidFill>
      </dgm:spPr>
      <dgm:t>
        <a:bodyPr/>
        <a:lstStyle/>
        <a:p>
          <a:r>
            <a:rPr lang="de-DE" sz="3200" dirty="0">
              <a:latin typeface="Fira Sans Medium" panose="020B0603050000020004" pitchFamily="34" charset="0"/>
            </a:rPr>
            <a:t>Handlungsempfehlungen </a:t>
          </a:r>
        </a:p>
      </dgm:t>
    </dgm:pt>
    <dgm:pt modelId="{5C411C7E-EB3D-4143-88D4-E7434774036E}" type="parTrans" cxnId="{B88DC54F-3CD1-4F0B-A4D7-096FCAFAA22C}">
      <dgm:prSet/>
      <dgm:spPr/>
      <dgm:t>
        <a:bodyPr/>
        <a:lstStyle/>
        <a:p>
          <a:endParaRPr lang="de-DE"/>
        </a:p>
      </dgm:t>
    </dgm:pt>
    <dgm:pt modelId="{F26AA87C-79CB-4D18-8427-E2B69506E320}" type="sibTrans" cxnId="{B88DC54F-3CD1-4F0B-A4D7-096FCAFAA22C}">
      <dgm:prSet/>
      <dgm:spPr/>
      <dgm:t>
        <a:bodyPr/>
        <a:lstStyle/>
        <a:p>
          <a:endParaRPr lang="de-DE"/>
        </a:p>
      </dgm:t>
    </dgm:pt>
    <dgm:pt modelId="{A74C2BB0-DE97-4F47-A5DF-816B864A51B7}">
      <dgm:prSet custT="1"/>
      <dgm:spPr>
        <a:solidFill>
          <a:srgbClr val="71BDEA">
            <a:alpha val="90000"/>
          </a:srgbClr>
        </a:solidFill>
      </dgm:spPr>
      <dgm:t>
        <a:bodyPr/>
        <a:lstStyle/>
        <a:p>
          <a:r>
            <a:rPr lang="de-DE" sz="3200" dirty="0">
              <a:solidFill>
                <a:srgbClr val="0F2B57"/>
              </a:solidFill>
              <a:latin typeface="Fira Sans Light" panose="020B0403050000020004" pitchFamily="34" charset="0"/>
            </a:rPr>
            <a:t>Folie 28 - 32</a:t>
          </a:r>
        </a:p>
      </dgm:t>
    </dgm:pt>
    <dgm:pt modelId="{278CA053-D28D-4EA2-832B-C9839C4929F3}" type="parTrans" cxnId="{FD96E95A-B00C-4B1A-B7D3-8CDA02337238}">
      <dgm:prSet/>
      <dgm:spPr/>
      <dgm:t>
        <a:bodyPr/>
        <a:lstStyle/>
        <a:p>
          <a:endParaRPr lang="de-DE"/>
        </a:p>
      </dgm:t>
    </dgm:pt>
    <dgm:pt modelId="{848F205E-56F2-4C09-A8FE-495DDE40C562}" type="sibTrans" cxnId="{FD96E95A-B00C-4B1A-B7D3-8CDA02337238}">
      <dgm:prSet/>
      <dgm:spPr/>
      <dgm:t>
        <a:bodyPr/>
        <a:lstStyle/>
        <a:p>
          <a:endParaRPr lang="de-DE"/>
        </a:p>
      </dgm:t>
    </dgm:pt>
    <dgm:pt modelId="{0BDE5B1A-0FFC-45A9-9F94-5F20C31A6617}" type="pres">
      <dgm:prSet presAssocID="{503BE6EC-F22B-4668-9E0D-3B8CB90905CF}" presName="Name0" presStyleCnt="0">
        <dgm:presLayoutVars>
          <dgm:dir/>
          <dgm:animLvl val="lvl"/>
          <dgm:resizeHandles val="exact"/>
        </dgm:presLayoutVars>
      </dgm:prSet>
      <dgm:spPr/>
    </dgm:pt>
    <dgm:pt modelId="{FA4B62DA-F4BC-4EF6-AC24-DDB59C20989A}" type="pres">
      <dgm:prSet presAssocID="{5FA5249A-5118-4990-9753-E89F48257E57}" presName="boxAndChildren" presStyleCnt="0"/>
      <dgm:spPr/>
    </dgm:pt>
    <dgm:pt modelId="{4C72F2B0-7B8A-4CC8-A53F-96FA47157A8D}" type="pres">
      <dgm:prSet presAssocID="{5FA5249A-5118-4990-9753-E89F48257E57}" presName="parentTextBox" presStyleLbl="node1" presStyleIdx="0" presStyleCnt="4"/>
      <dgm:spPr/>
    </dgm:pt>
    <dgm:pt modelId="{0F34D1EF-8E1A-4DCE-AF7A-25D7DEFF6FC1}" type="pres">
      <dgm:prSet presAssocID="{5FA5249A-5118-4990-9753-E89F48257E57}" presName="entireBox" presStyleLbl="node1" presStyleIdx="0" presStyleCnt="4"/>
      <dgm:spPr/>
    </dgm:pt>
    <dgm:pt modelId="{1AF831AE-D547-4066-9395-957E34DB00C6}" type="pres">
      <dgm:prSet presAssocID="{5FA5249A-5118-4990-9753-E89F48257E57}" presName="descendantBox" presStyleCnt="0"/>
      <dgm:spPr/>
    </dgm:pt>
    <dgm:pt modelId="{251B6BA6-BBCB-4317-A116-E0DECBCA4B05}" type="pres">
      <dgm:prSet presAssocID="{A74C2BB0-DE97-4F47-A5DF-816B864A51B7}" presName="childTextBox" presStyleLbl="fgAccFollowNode1" presStyleIdx="0" presStyleCnt="4">
        <dgm:presLayoutVars>
          <dgm:bulletEnabled val="1"/>
        </dgm:presLayoutVars>
      </dgm:prSet>
      <dgm:spPr/>
    </dgm:pt>
    <dgm:pt modelId="{E971F2FB-11AE-4D4E-87C7-FA40D9EC2FEE}" type="pres">
      <dgm:prSet presAssocID="{D23C783A-2DE8-4E71-A092-4740077C8E8A}" presName="sp" presStyleCnt="0"/>
      <dgm:spPr/>
    </dgm:pt>
    <dgm:pt modelId="{67968459-769E-404C-A6BE-01AFCF8425BC}" type="pres">
      <dgm:prSet presAssocID="{ECF3F6A8-BF37-434F-B7AA-EFFF4C68C2EC}" presName="arrowAndChildren" presStyleCnt="0"/>
      <dgm:spPr/>
    </dgm:pt>
    <dgm:pt modelId="{CD8010E0-3034-4B9D-9005-CB580D618417}" type="pres">
      <dgm:prSet presAssocID="{ECF3F6A8-BF37-434F-B7AA-EFFF4C68C2EC}" presName="parentTextArrow" presStyleLbl="node1" presStyleIdx="0" presStyleCnt="4"/>
      <dgm:spPr/>
    </dgm:pt>
    <dgm:pt modelId="{B233367B-8824-4C0B-A8D7-BC50F1540F42}" type="pres">
      <dgm:prSet presAssocID="{ECF3F6A8-BF37-434F-B7AA-EFFF4C68C2EC}" presName="arrow" presStyleLbl="node1" presStyleIdx="1" presStyleCnt="4" custLinFactNeighborX="882" custLinFactNeighborY="-123"/>
      <dgm:spPr/>
    </dgm:pt>
    <dgm:pt modelId="{26BA62E0-EE71-41C0-96C0-19683531D4E3}" type="pres">
      <dgm:prSet presAssocID="{ECF3F6A8-BF37-434F-B7AA-EFFF4C68C2EC}" presName="descendantArrow" presStyleCnt="0"/>
      <dgm:spPr/>
    </dgm:pt>
    <dgm:pt modelId="{9FE4F01F-9A9A-4C31-8B4B-5C36519D4F4F}" type="pres">
      <dgm:prSet presAssocID="{F677ABCE-6049-4DB8-9847-3C59C47DD027}" presName="childTextArrow" presStyleLbl="fgAccFollowNode1" presStyleIdx="1" presStyleCnt="4">
        <dgm:presLayoutVars>
          <dgm:bulletEnabled val="1"/>
        </dgm:presLayoutVars>
      </dgm:prSet>
      <dgm:spPr/>
    </dgm:pt>
    <dgm:pt modelId="{9A038DD6-8A0C-43AA-9D15-32ECD6DA3C2C}" type="pres">
      <dgm:prSet presAssocID="{1E18167D-4B04-4412-9398-FF393FD705CF}" presName="sp" presStyleCnt="0"/>
      <dgm:spPr/>
    </dgm:pt>
    <dgm:pt modelId="{DD7F015D-4E1A-40C4-955D-4756BD29F2A9}" type="pres">
      <dgm:prSet presAssocID="{1A6E1D9D-30F6-46FF-B464-6CF25AC5E942}" presName="arrowAndChildren" presStyleCnt="0"/>
      <dgm:spPr/>
    </dgm:pt>
    <dgm:pt modelId="{B15C04F4-E32A-481B-B8AC-FF3D2EB4D292}" type="pres">
      <dgm:prSet presAssocID="{1A6E1D9D-30F6-46FF-B464-6CF25AC5E942}" presName="parentTextArrow" presStyleLbl="node1" presStyleIdx="1" presStyleCnt="4"/>
      <dgm:spPr/>
    </dgm:pt>
    <dgm:pt modelId="{08030985-B4AF-46BF-8C17-65C0F70466D2}" type="pres">
      <dgm:prSet presAssocID="{1A6E1D9D-30F6-46FF-B464-6CF25AC5E942}" presName="arrow" presStyleLbl="node1" presStyleIdx="2" presStyleCnt="4" custLinFactNeighborX="882" custLinFactNeighborY="-123"/>
      <dgm:spPr/>
    </dgm:pt>
    <dgm:pt modelId="{39074305-8CD4-4EAF-A459-9AA96064FDA1}" type="pres">
      <dgm:prSet presAssocID="{1A6E1D9D-30F6-46FF-B464-6CF25AC5E942}" presName="descendantArrow" presStyleCnt="0"/>
      <dgm:spPr/>
    </dgm:pt>
    <dgm:pt modelId="{62DB8F29-538E-495C-9F68-AB2A7278ED50}" type="pres">
      <dgm:prSet presAssocID="{3376FCA4-14B8-449B-A52A-6D70A3CB8B8A}" presName="childTextArrow" presStyleLbl="fgAccFollowNode1" presStyleIdx="2" presStyleCnt="4">
        <dgm:presLayoutVars>
          <dgm:bulletEnabled val="1"/>
        </dgm:presLayoutVars>
      </dgm:prSet>
      <dgm:spPr/>
    </dgm:pt>
    <dgm:pt modelId="{FF28BDAC-191B-4ADF-A4BE-2E2633DBEFE4}" type="pres">
      <dgm:prSet presAssocID="{E3614FF6-7058-48F6-85DD-987BF6D27E4F}" presName="sp" presStyleCnt="0"/>
      <dgm:spPr/>
    </dgm:pt>
    <dgm:pt modelId="{3983A6E5-EB66-4319-A07D-468534304371}" type="pres">
      <dgm:prSet presAssocID="{156E441E-9231-4D4B-B013-915FFD0BD5DC}" presName="arrowAndChildren" presStyleCnt="0"/>
      <dgm:spPr/>
    </dgm:pt>
    <dgm:pt modelId="{B4DE9E22-558A-4814-B7DE-8CDB4866FF34}" type="pres">
      <dgm:prSet presAssocID="{156E441E-9231-4D4B-B013-915FFD0BD5DC}" presName="parentTextArrow" presStyleLbl="node1" presStyleIdx="2" presStyleCnt="4"/>
      <dgm:spPr/>
    </dgm:pt>
    <dgm:pt modelId="{CFD386BD-575E-4B32-AFBF-EA81016D3383}" type="pres">
      <dgm:prSet presAssocID="{156E441E-9231-4D4B-B013-915FFD0BD5DC}" presName="arrow" presStyleLbl="node1" presStyleIdx="3" presStyleCnt="4" custLinFactNeighborX="882" custLinFactNeighborY="-123"/>
      <dgm:spPr/>
    </dgm:pt>
    <dgm:pt modelId="{D8CD60C8-5F77-4ABC-B552-82F06C0FA664}" type="pres">
      <dgm:prSet presAssocID="{156E441E-9231-4D4B-B013-915FFD0BD5DC}" presName="descendantArrow" presStyleCnt="0"/>
      <dgm:spPr/>
    </dgm:pt>
    <dgm:pt modelId="{10F1E2B3-E777-48F9-9136-FA7C7C63E8F3}" type="pres">
      <dgm:prSet presAssocID="{157A0C4A-306C-4CD2-81F2-80B2E5501431}" presName="childTextArrow" presStyleLbl="fgAccFollowNode1" presStyleIdx="3" presStyleCnt="4">
        <dgm:presLayoutVars>
          <dgm:bulletEnabled val="1"/>
        </dgm:presLayoutVars>
      </dgm:prSet>
      <dgm:spPr/>
    </dgm:pt>
  </dgm:ptLst>
  <dgm:cxnLst>
    <dgm:cxn modelId="{1B07AA10-4675-4E3E-ADBB-B3F9D94E3121}" type="presOf" srcId="{5FA5249A-5118-4990-9753-E89F48257E57}" destId="{4C72F2B0-7B8A-4CC8-A53F-96FA47157A8D}" srcOrd="0" destOrd="0" presId="urn:microsoft.com/office/officeart/2005/8/layout/process4"/>
    <dgm:cxn modelId="{CBEEAF22-71A4-49D3-8B5D-C29EA365A70E}" type="presOf" srcId="{5FA5249A-5118-4990-9753-E89F48257E57}" destId="{0F34D1EF-8E1A-4DCE-AF7A-25D7DEFF6FC1}" srcOrd="1" destOrd="0" presId="urn:microsoft.com/office/officeart/2005/8/layout/process4"/>
    <dgm:cxn modelId="{30336123-53F3-4DB2-9091-3723E6B5ECBD}" srcId="{503BE6EC-F22B-4668-9E0D-3B8CB90905CF}" destId="{ECF3F6A8-BF37-434F-B7AA-EFFF4C68C2EC}" srcOrd="2" destOrd="0" parTransId="{FE7E4188-997B-44EA-A466-CF82F1DE6F1F}" sibTransId="{D23C783A-2DE8-4E71-A092-4740077C8E8A}"/>
    <dgm:cxn modelId="{E84C5044-C5E5-411D-BC15-35D6F3573EFE}" srcId="{503BE6EC-F22B-4668-9E0D-3B8CB90905CF}" destId="{1A6E1D9D-30F6-46FF-B464-6CF25AC5E942}" srcOrd="1" destOrd="0" parTransId="{171BAE6A-80B6-46BD-941D-34F104957773}" sibTransId="{1E18167D-4B04-4412-9398-FF393FD705CF}"/>
    <dgm:cxn modelId="{B88DC54F-3CD1-4F0B-A4D7-096FCAFAA22C}" srcId="{503BE6EC-F22B-4668-9E0D-3B8CB90905CF}" destId="{5FA5249A-5118-4990-9753-E89F48257E57}" srcOrd="3" destOrd="0" parTransId="{5C411C7E-EB3D-4143-88D4-E7434774036E}" sibTransId="{F26AA87C-79CB-4D18-8427-E2B69506E320}"/>
    <dgm:cxn modelId="{E13CA650-30B4-4D6D-8437-C58C1C321AD8}" type="presOf" srcId="{1A6E1D9D-30F6-46FF-B464-6CF25AC5E942}" destId="{08030985-B4AF-46BF-8C17-65C0F70466D2}" srcOrd="1" destOrd="0" presId="urn:microsoft.com/office/officeart/2005/8/layout/process4"/>
    <dgm:cxn modelId="{29D50E5A-D134-4477-8DF0-4331A60D3DAC}" type="presOf" srcId="{F677ABCE-6049-4DB8-9847-3C59C47DD027}" destId="{9FE4F01F-9A9A-4C31-8B4B-5C36519D4F4F}" srcOrd="0" destOrd="0" presId="urn:microsoft.com/office/officeart/2005/8/layout/process4"/>
    <dgm:cxn modelId="{FD96E95A-B00C-4B1A-B7D3-8CDA02337238}" srcId="{5FA5249A-5118-4990-9753-E89F48257E57}" destId="{A74C2BB0-DE97-4F47-A5DF-816B864A51B7}" srcOrd="0" destOrd="0" parTransId="{278CA053-D28D-4EA2-832B-C9839C4929F3}" sibTransId="{848F205E-56F2-4C09-A8FE-495DDE40C562}"/>
    <dgm:cxn modelId="{6A491071-D524-403F-9889-AF48AA45CF42}" srcId="{156E441E-9231-4D4B-B013-915FFD0BD5DC}" destId="{157A0C4A-306C-4CD2-81F2-80B2E5501431}" srcOrd="0" destOrd="0" parTransId="{E5D28B5E-3947-4CB0-9C53-1AEF42358D74}" sibTransId="{387D1A6F-1175-4C80-8B02-33DAC62BB4B5}"/>
    <dgm:cxn modelId="{11BCB779-B7CC-4787-93B8-ADFB8394F7BA}" type="presOf" srcId="{157A0C4A-306C-4CD2-81F2-80B2E5501431}" destId="{10F1E2B3-E777-48F9-9136-FA7C7C63E8F3}" srcOrd="0" destOrd="0" presId="urn:microsoft.com/office/officeart/2005/8/layout/process4"/>
    <dgm:cxn modelId="{DB44FD80-7953-42D0-A58B-F7475DD5ED05}" srcId="{1A6E1D9D-30F6-46FF-B464-6CF25AC5E942}" destId="{3376FCA4-14B8-449B-A52A-6D70A3CB8B8A}" srcOrd="0" destOrd="0" parTransId="{2FA78197-5D85-4A39-9B2C-2EA30B9796D8}" sibTransId="{B69577E6-1F9A-446B-8F66-2FBAC9608691}"/>
    <dgm:cxn modelId="{C5CDCE88-8EB3-40F2-A447-885C1B80BBE5}" type="presOf" srcId="{156E441E-9231-4D4B-B013-915FFD0BD5DC}" destId="{B4DE9E22-558A-4814-B7DE-8CDB4866FF34}" srcOrd="0" destOrd="0" presId="urn:microsoft.com/office/officeart/2005/8/layout/process4"/>
    <dgm:cxn modelId="{F6093793-502F-4BC7-BE21-9DAD5CB751B3}" srcId="{ECF3F6A8-BF37-434F-B7AA-EFFF4C68C2EC}" destId="{F677ABCE-6049-4DB8-9847-3C59C47DD027}" srcOrd="0" destOrd="0" parTransId="{D8D63C66-0250-4FDD-ABA5-17104F53685D}" sibTransId="{07B1BD19-C7EA-4CA4-BE29-7098F96462BC}"/>
    <dgm:cxn modelId="{E18B5E94-0A42-4CB2-B52E-AB15788C85D4}" type="presOf" srcId="{156E441E-9231-4D4B-B013-915FFD0BD5DC}" destId="{CFD386BD-575E-4B32-AFBF-EA81016D3383}" srcOrd="1" destOrd="0" presId="urn:microsoft.com/office/officeart/2005/8/layout/process4"/>
    <dgm:cxn modelId="{EC6D73BC-0ECD-4129-8CF8-0DDFBCCED265}" type="presOf" srcId="{1A6E1D9D-30F6-46FF-B464-6CF25AC5E942}" destId="{B15C04F4-E32A-481B-B8AC-FF3D2EB4D292}" srcOrd="0" destOrd="0" presId="urn:microsoft.com/office/officeart/2005/8/layout/process4"/>
    <dgm:cxn modelId="{599432C2-84F7-4552-B9E9-19484E9F2B3A}" type="presOf" srcId="{A74C2BB0-DE97-4F47-A5DF-816B864A51B7}" destId="{251B6BA6-BBCB-4317-A116-E0DECBCA4B05}" srcOrd="0" destOrd="0" presId="urn:microsoft.com/office/officeart/2005/8/layout/process4"/>
    <dgm:cxn modelId="{1B2C27C4-FFB0-4D7C-BAA8-044ABA3683FC}" srcId="{503BE6EC-F22B-4668-9E0D-3B8CB90905CF}" destId="{156E441E-9231-4D4B-B013-915FFD0BD5DC}" srcOrd="0" destOrd="0" parTransId="{AED879FE-4DE2-49BA-8269-AB515B69B003}" sibTransId="{E3614FF6-7058-48F6-85DD-987BF6D27E4F}"/>
    <dgm:cxn modelId="{D325E5D1-3D9A-4A1D-8EA8-8A81C4E25247}" type="presOf" srcId="{ECF3F6A8-BF37-434F-B7AA-EFFF4C68C2EC}" destId="{B233367B-8824-4C0B-A8D7-BC50F1540F42}" srcOrd="1" destOrd="0" presId="urn:microsoft.com/office/officeart/2005/8/layout/process4"/>
    <dgm:cxn modelId="{55BD42F6-50BA-447A-9371-940419C5F2F9}" type="presOf" srcId="{ECF3F6A8-BF37-434F-B7AA-EFFF4C68C2EC}" destId="{CD8010E0-3034-4B9D-9005-CB580D618417}" srcOrd="0" destOrd="0" presId="urn:microsoft.com/office/officeart/2005/8/layout/process4"/>
    <dgm:cxn modelId="{AADDEEF6-79DD-41E1-AF86-502D1CF1ED35}" type="presOf" srcId="{503BE6EC-F22B-4668-9E0D-3B8CB90905CF}" destId="{0BDE5B1A-0FFC-45A9-9F94-5F20C31A6617}" srcOrd="0" destOrd="0" presId="urn:microsoft.com/office/officeart/2005/8/layout/process4"/>
    <dgm:cxn modelId="{5BDC14F8-37FF-44BE-88AC-1CF341C289E7}" type="presOf" srcId="{3376FCA4-14B8-449B-A52A-6D70A3CB8B8A}" destId="{62DB8F29-538E-495C-9F68-AB2A7278ED50}" srcOrd="0" destOrd="0" presId="urn:microsoft.com/office/officeart/2005/8/layout/process4"/>
    <dgm:cxn modelId="{A421DD07-A9A2-4BA2-BCF5-9CEDA3869465}" type="presParOf" srcId="{0BDE5B1A-0FFC-45A9-9F94-5F20C31A6617}" destId="{FA4B62DA-F4BC-4EF6-AC24-DDB59C20989A}" srcOrd="0" destOrd="0" presId="urn:microsoft.com/office/officeart/2005/8/layout/process4"/>
    <dgm:cxn modelId="{A62552C8-242A-4ABD-B806-2C0A205CE0C5}" type="presParOf" srcId="{FA4B62DA-F4BC-4EF6-AC24-DDB59C20989A}" destId="{4C72F2B0-7B8A-4CC8-A53F-96FA47157A8D}" srcOrd="0" destOrd="0" presId="urn:microsoft.com/office/officeart/2005/8/layout/process4"/>
    <dgm:cxn modelId="{CD78BF0C-34A1-40EB-B29E-709F5F5CB4AD}" type="presParOf" srcId="{FA4B62DA-F4BC-4EF6-AC24-DDB59C20989A}" destId="{0F34D1EF-8E1A-4DCE-AF7A-25D7DEFF6FC1}" srcOrd="1" destOrd="0" presId="urn:microsoft.com/office/officeart/2005/8/layout/process4"/>
    <dgm:cxn modelId="{98C24762-7F2E-47A8-B68B-24896F9D49C7}" type="presParOf" srcId="{FA4B62DA-F4BC-4EF6-AC24-DDB59C20989A}" destId="{1AF831AE-D547-4066-9395-957E34DB00C6}" srcOrd="2" destOrd="0" presId="urn:microsoft.com/office/officeart/2005/8/layout/process4"/>
    <dgm:cxn modelId="{2C23B0A8-0D94-4D63-A337-922C64E68C81}" type="presParOf" srcId="{1AF831AE-D547-4066-9395-957E34DB00C6}" destId="{251B6BA6-BBCB-4317-A116-E0DECBCA4B05}" srcOrd="0" destOrd="0" presId="urn:microsoft.com/office/officeart/2005/8/layout/process4"/>
    <dgm:cxn modelId="{437B16C7-5E44-41EB-82C8-A7D839FF0317}" type="presParOf" srcId="{0BDE5B1A-0FFC-45A9-9F94-5F20C31A6617}" destId="{E971F2FB-11AE-4D4E-87C7-FA40D9EC2FEE}" srcOrd="1" destOrd="0" presId="urn:microsoft.com/office/officeart/2005/8/layout/process4"/>
    <dgm:cxn modelId="{2ED7680B-5F17-430B-AA58-AC3A23C94E6C}" type="presParOf" srcId="{0BDE5B1A-0FFC-45A9-9F94-5F20C31A6617}" destId="{67968459-769E-404C-A6BE-01AFCF8425BC}" srcOrd="2" destOrd="0" presId="urn:microsoft.com/office/officeart/2005/8/layout/process4"/>
    <dgm:cxn modelId="{A0445E84-CE09-40AA-9D4C-0BB1AC366560}" type="presParOf" srcId="{67968459-769E-404C-A6BE-01AFCF8425BC}" destId="{CD8010E0-3034-4B9D-9005-CB580D618417}" srcOrd="0" destOrd="0" presId="urn:microsoft.com/office/officeart/2005/8/layout/process4"/>
    <dgm:cxn modelId="{F42E23C2-7752-46FA-AC3F-3963FA83AC71}" type="presParOf" srcId="{67968459-769E-404C-A6BE-01AFCF8425BC}" destId="{B233367B-8824-4C0B-A8D7-BC50F1540F42}" srcOrd="1" destOrd="0" presId="urn:microsoft.com/office/officeart/2005/8/layout/process4"/>
    <dgm:cxn modelId="{6A6C6FA0-FA04-4D07-90E8-E20E2E722DE3}" type="presParOf" srcId="{67968459-769E-404C-A6BE-01AFCF8425BC}" destId="{26BA62E0-EE71-41C0-96C0-19683531D4E3}" srcOrd="2" destOrd="0" presId="urn:microsoft.com/office/officeart/2005/8/layout/process4"/>
    <dgm:cxn modelId="{2C590D01-9C08-4ABE-89CC-535ED7E54DE0}" type="presParOf" srcId="{26BA62E0-EE71-41C0-96C0-19683531D4E3}" destId="{9FE4F01F-9A9A-4C31-8B4B-5C36519D4F4F}" srcOrd="0" destOrd="0" presId="urn:microsoft.com/office/officeart/2005/8/layout/process4"/>
    <dgm:cxn modelId="{287E55A3-73FD-4F4C-AD1E-7EADE78A9367}" type="presParOf" srcId="{0BDE5B1A-0FFC-45A9-9F94-5F20C31A6617}" destId="{9A038DD6-8A0C-43AA-9D15-32ECD6DA3C2C}" srcOrd="3" destOrd="0" presId="urn:microsoft.com/office/officeart/2005/8/layout/process4"/>
    <dgm:cxn modelId="{7145FF1B-1DB8-4ED8-8E3E-82B370671FDA}" type="presParOf" srcId="{0BDE5B1A-0FFC-45A9-9F94-5F20C31A6617}" destId="{DD7F015D-4E1A-40C4-955D-4756BD29F2A9}" srcOrd="4" destOrd="0" presId="urn:microsoft.com/office/officeart/2005/8/layout/process4"/>
    <dgm:cxn modelId="{E7AA11BC-4694-432B-92F8-575F9C059A23}" type="presParOf" srcId="{DD7F015D-4E1A-40C4-955D-4756BD29F2A9}" destId="{B15C04F4-E32A-481B-B8AC-FF3D2EB4D292}" srcOrd="0" destOrd="0" presId="urn:microsoft.com/office/officeart/2005/8/layout/process4"/>
    <dgm:cxn modelId="{07B6AB19-36A3-4B11-B3D6-49A0B01D4302}" type="presParOf" srcId="{DD7F015D-4E1A-40C4-955D-4756BD29F2A9}" destId="{08030985-B4AF-46BF-8C17-65C0F70466D2}" srcOrd="1" destOrd="0" presId="urn:microsoft.com/office/officeart/2005/8/layout/process4"/>
    <dgm:cxn modelId="{3E758491-8833-4C3B-873B-9FBF61D82DF7}" type="presParOf" srcId="{DD7F015D-4E1A-40C4-955D-4756BD29F2A9}" destId="{39074305-8CD4-4EAF-A459-9AA96064FDA1}" srcOrd="2" destOrd="0" presId="urn:microsoft.com/office/officeart/2005/8/layout/process4"/>
    <dgm:cxn modelId="{1CD5015F-8953-446B-BB95-B1ECB629F249}" type="presParOf" srcId="{39074305-8CD4-4EAF-A459-9AA96064FDA1}" destId="{62DB8F29-538E-495C-9F68-AB2A7278ED50}" srcOrd="0" destOrd="0" presId="urn:microsoft.com/office/officeart/2005/8/layout/process4"/>
    <dgm:cxn modelId="{73BD63E2-9E1F-4C9B-99AE-5B1CCB24643C}" type="presParOf" srcId="{0BDE5B1A-0FFC-45A9-9F94-5F20C31A6617}" destId="{FF28BDAC-191B-4ADF-A4BE-2E2633DBEFE4}" srcOrd="5" destOrd="0" presId="urn:microsoft.com/office/officeart/2005/8/layout/process4"/>
    <dgm:cxn modelId="{8602BBD6-7C0A-4651-8179-F5417946FEE4}" type="presParOf" srcId="{0BDE5B1A-0FFC-45A9-9F94-5F20C31A6617}" destId="{3983A6E5-EB66-4319-A07D-468534304371}" srcOrd="6" destOrd="0" presId="urn:microsoft.com/office/officeart/2005/8/layout/process4"/>
    <dgm:cxn modelId="{3979659D-AD5E-4C2F-882C-92066C434B8A}" type="presParOf" srcId="{3983A6E5-EB66-4319-A07D-468534304371}" destId="{B4DE9E22-558A-4814-B7DE-8CDB4866FF34}" srcOrd="0" destOrd="0" presId="urn:microsoft.com/office/officeart/2005/8/layout/process4"/>
    <dgm:cxn modelId="{2C9BC016-366C-4666-BA22-1FA4516BD340}" type="presParOf" srcId="{3983A6E5-EB66-4319-A07D-468534304371}" destId="{CFD386BD-575E-4B32-AFBF-EA81016D3383}" srcOrd="1" destOrd="0" presId="urn:microsoft.com/office/officeart/2005/8/layout/process4"/>
    <dgm:cxn modelId="{CDBD3A20-BAC5-4115-BEB5-6FC187AED222}" type="presParOf" srcId="{3983A6E5-EB66-4319-A07D-468534304371}" destId="{D8CD60C8-5F77-4ABC-B552-82F06C0FA664}" srcOrd="2" destOrd="0" presId="urn:microsoft.com/office/officeart/2005/8/layout/process4"/>
    <dgm:cxn modelId="{9D8AE3FB-A63E-4FF0-B3AB-4A2AA19F6782}" type="presParOf" srcId="{D8CD60C8-5F77-4ABC-B552-82F06C0FA664}" destId="{10F1E2B3-E777-48F9-9136-FA7C7C63E8F3}" srcOrd="0" destOrd="0" presId="urn:microsoft.com/office/officeart/2005/8/layout/process4"/>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86ACCF7-E2A2-4921-9DA5-A786B0467598}" type="doc">
      <dgm:prSet loTypeId="urn:microsoft.com/office/officeart/2005/8/layout/matrix3" loCatId="matrix" qsTypeId="urn:microsoft.com/office/officeart/2005/8/quickstyle/simple1" qsCatId="simple" csTypeId="urn:microsoft.com/office/officeart/2005/8/colors/accent0_3" csCatId="mainScheme" phldr="1"/>
      <dgm:spPr/>
      <dgm:t>
        <a:bodyPr/>
        <a:lstStyle/>
        <a:p>
          <a:endParaRPr lang="de-DE"/>
        </a:p>
      </dgm:t>
    </dgm:pt>
    <dgm:pt modelId="{04E660FE-9459-450B-85E5-2A66DEBC2793}">
      <dgm:prSet phldrT="[Text]"/>
      <dgm:spPr>
        <a:solidFill>
          <a:srgbClr val="0F2B57"/>
        </a:solidFill>
      </dgm:spPr>
      <dgm:t>
        <a:bodyPr/>
        <a:lstStyle/>
        <a:p>
          <a:r>
            <a:rPr lang="de-DE" b="0" dirty="0">
              <a:latin typeface="Fira Sans Light" panose="020B0403050000020004" pitchFamily="34" charset="0"/>
            </a:rPr>
            <a:t>Die öffentliche Person </a:t>
          </a:r>
        </a:p>
      </dgm:t>
    </dgm:pt>
    <dgm:pt modelId="{E365268A-CE08-464C-BD7E-509F1A471DF2}" type="parTrans" cxnId="{AEE7FD04-B4E6-44B1-8B11-7E37F44A0365}">
      <dgm:prSet/>
      <dgm:spPr/>
      <dgm:t>
        <a:bodyPr/>
        <a:lstStyle/>
        <a:p>
          <a:endParaRPr lang="de-DE"/>
        </a:p>
      </dgm:t>
    </dgm:pt>
    <dgm:pt modelId="{5DF82610-3A0B-4299-AD35-DDE69696A297}" type="sibTrans" cxnId="{AEE7FD04-B4E6-44B1-8B11-7E37F44A0365}">
      <dgm:prSet/>
      <dgm:spPr/>
      <dgm:t>
        <a:bodyPr/>
        <a:lstStyle/>
        <a:p>
          <a:endParaRPr lang="de-DE"/>
        </a:p>
      </dgm:t>
    </dgm:pt>
    <dgm:pt modelId="{D1C48818-CFCB-4B57-8B40-921D921FF6C8}">
      <dgm:prSet phldrT="[Text]"/>
      <dgm:spPr>
        <a:solidFill>
          <a:srgbClr val="0F2B57"/>
        </a:solidFill>
      </dgm:spPr>
      <dgm:t>
        <a:bodyPr/>
        <a:lstStyle/>
        <a:p>
          <a:r>
            <a:rPr lang="de-DE" b="0" dirty="0">
              <a:latin typeface="Fira Sans Light" panose="020B0403050000020004" pitchFamily="34" charset="0"/>
            </a:rPr>
            <a:t>Der blinde Fleck </a:t>
          </a:r>
        </a:p>
      </dgm:t>
    </dgm:pt>
    <dgm:pt modelId="{A66B65CC-2DCC-46C1-A632-C6AFB1ECAADC}" type="parTrans" cxnId="{621D084E-2910-4082-8AD5-EF20250F5DCD}">
      <dgm:prSet/>
      <dgm:spPr/>
      <dgm:t>
        <a:bodyPr/>
        <a:lstStyle/>
        <a:p>
          <a:endParaRPr lang="de-DE"/>
        </a:p>
      </dgm:t>
    </dgm:pt>
    <dgm:pt modelId="{CBD90451-E9E6-4E21-85BD-2C7565E75E03}" type="sibTrans" cxnId="{621D084E-2910-4082-8AD5-EF20250F5DCD}">
      <dgm:prSet/>
      <dgm:spPr/>
      <dgm:t>
        <a:bodyPr/>
        <a:lstStyle/>
        <a:p>
          <a:endParaRPr lang="de-DE"/>
        </a:p>
      </dgm:t>
    </dgm:pt>
    <dgm:pt modelId="{3C58F5ED-822D-4A3F-89C3-F3FDA61338E8}">
      <dgm:prSet phldrT="[Text]"/>
      <dgm:spPr>
        <a:solidFill>
          <a:srgbClr val="0F2B57"/>
        </a:solidFill>
      </dgm:spPr>
      <dgm:t>
        <a:bodyPr/>
        <a:lstStyle/>
        <a:p>
          <a:r>
            <a:rPr lang="de-DE" dirty="0">
              <a:latin typeface="Fira Sans Light" panose="020B0403050000020004" pitchFamily="34" charset="0"/>
            </a:rPr>
            <a:t>Mein Geheimnis</a:t>
          </a:r>
        </a:p>
      </dgm:t>
    </dgm:pt>
    <dgm:pt modelId="{18AF879B-C2D8-40A3-8289-C552A46C3CD7}" type="parTrans" cxnId="{09C92CE6-D7AD-46C0-BC05-FDA26CAAF3C9}">
      <dgm:prSet/>
      <dgm:spPr/>
      <dgm:t>
        <a:bodyPr/>
        <a:lstStyle/>
        <a:p>
          <a:endParaRPr lang="de-DE"/>
        </a:p>
      </dgm:t>
    </dgm:pt>
    <dgm:pt modelId="{EA055607-F463-49F9-9505-CC9A678EB41A}" type="sibTrans" cxnId="{09C92CE6-D7AD-46C0-BC05-FDA26CAAF3C9}">
      <dgm:prSet/>
      <dgm:spPr/>
      <dgm:t>
        <a:bodyPr/>
        <a:lstStyle/>
        <a:p>
          <a:endParaRPr lang="de-DE"/>
        </a:p>
      </dgm:t>
    </dgm:pt>
    <dgm:pt modelId="{99262094-D74A-456B-BAFE-751B45AB824A}">
      <dgm:prSet phldrT="[Text]"/>
      <dgm:spPr>
        <a:solidFill>
          <a:srgbClr val="0F2B57"/>
        </a:solidFill>
      </dgm:spPr>
      <dgm:t>
        <a:bodyPr/>
        <a:lstStyle/>
        <a:p>
          <a:r>
            <a:rPr lang="de-DE" dirty="0">
              <a:latin typeface="Fira Sans Light" panose="020B0403050000020004" pitchFamily="34" charset="0"/>
            </a:rPr>
            <a:t>Unbekanntes</a:t>
          </a:r>
        </a:p>
      </dgm:t>
    </dgm:pt>
    <dgm:pt modelId="{D1237576-303A-412C-8DD6-37EBBC60703A}" type="parTrans" cxnId="{B9890CBE-8651-4DC9-B29E-656820BF03E5}">
      <dgm:prSet/>
      <dgm:spPr/>
      <dgm:t>
        <a:bodyPr/>
        <a:lstStyle/>
        <a:p>
          <a:endParaRPr lang="de-DE"/>
        </a:p>
      </dgm:t>
    </dgm:pt>
    <dgm:pt modelId="{BEBEB6C3-D1F3-48F2-82B8-3EBF79C1953E}" type="sibTrans" cxnId="{B9890CBE-8651-4DC9-B29E-656820BF03E5}">
      <dgm:prSet/>
      <dgm:spPr/>
      <dgm:t>
        <a:bodyPr/>
        <a:lstStyle/>
        <a:p>
          <a:endParaRPr lang="de-DE"/>
        </a:p>
      </dgm:t>
    </dgm:pt>
    <dgm:pt modelId="{88F5CCD5-AACA-496E-BB72-DCD183933209}" type="pres">
      <dgm:prSet presAssocID="{B86ACCF7-E2A2-4921-9DA5-A786B0467598}" presName="matrix" presStyleCnt="0">
        <dgm:presLayoutVars>
          <dgm:chMax val="1"/>
          <dgm:dir/>
          <dgm:resizeHandles val="exact"/>
        </dgm:presLayoutVars>
      </dgm:prSet>
      <dgm:spPr/>
    </dgm:pt>
    <dgm:pt modelId="{AA51CFB7-3908-4F3E-A9B8-124001E69B3B}" type="pres">
      <dgm:prSet presAssocID="{B86ACCF7-E2A2-4921-9DA5-A786B0467598}" presName="diamond" presStyleLbl="bgShp" presStyleIdx="0" presStyleCnt="1"/>
      <dgm:spPr>
        <a:solidFill>
          <a:srgbClr val="C50561"/>
        </a:solidFill>
      </dgm:spPr>
    </dgm:pt>
    <dgm:pt modelId="{9EB5B437-1163-4D0B-9264-30551205294A}" type="pres">
      <dgm:prSet presAssocID="{B86ACCF7-E2A2-4921-9DA5-A786B0467598}" presName="quad1" presStyleLbl="node1" presStyleIdx="0" presStyleCnt="4">
        <dgm:presLayoutVars>
          <dgm:chMax val="0"/>
          <dgm:chPref val="0"/>
          <dgm:bulletEnabled val="1"/>
        </dgm:presLayoutVars>
      </dgm:prSet>
      <dgm:spPr/>
    </dgm:pt>
    <dgm:pt modelId="{C9FC9761-933C-4590-BB52-00231DB6E1E3}" type="pres">
      <dgm:prSet presAssocID="{B86ACCF7-E2A2-4921-9DA5-A786B0467598}" presName="quad2" presStyleLbl="node1" presStyleIdx="1" presStyleCnt="4">
        <dgm:presLayoutVars>
          <dgm:chMax val="0"/>
          <dgm:chPref val="0"/>
          <dgm:bulletEnabled val="1"/>
        </dgm:presLayoutVars>
      </dgm:prSet>
      <dgm:spPr/>
    </dgm:pt>
    <dgm:pt modelId="{01B8D6B5-7931-43C8-9F88-F3582525E06C}" type="pres">
      <dgm:prSet presAssocID="{B86ACCF7-E2A2-4921-9DA5-A786B0467598}" presName="quad3" presStyleLbl="node1" presStyleIdx="2" presStyleCnt="4">
        <dgm:presLayoutVars>
          <dgm:chMax val="0"/>
          <dgm:chPref val="0"/>
          <dgm:bulletEnabled val="1"/>
        </dgm:presLayoutVars>
      </dgm:prSet>
      <dgm:spPr/>
    </dgm:pt>
    <dgm:pt modelId="{99E0DADE-329E-4237-8350-DD20E7BE8B39}" type="pres">
      <dgm:prSet presAssocID="{B86ACCF7-E2A2-4921-9DA5-A786B0467598}" presName="quad4" presStyleLbl="node1" presStyleIdx="3" presStyleCnt="4">
        <dgm:presLayoutVars>
          <dgm:chMax val="0"/>
          <dgm:chPref val="0"/>
          <dgm:bulletEnabled val="1"/>
        </dgm:presLayoutVars>
      </dgm:prSet>
      <dgm:spPr/>
    </dgm:pt>
  </dgm:ptLst>
  <dgm:cxnLst>
    <dgm:cxn modelId="{AEE7FD04-B4E6-44B1-8B11-7E37F44A0365}" srcId="{B86ACCF7-E2A2-4921-9DA5-A786B0467598}" destId="{04E660FE-9459-450B-85E5-2A66DEBC2793}" srcOrd="0" destOrd="0" parTransId="{E365268A-CE08-464C-BD7E-509F1A471DF2}" sibTransId="{5DF82610-3A0B-4299-AD35-DDE69696A297}"/>
    <dgm:cxn modelId="{3BECA907-19FC-45C5-BA37-E743F1C3ACB5}" type="presOf" srcId="{3C58F5ED-822D-4A3F-89C3-F3FDA61338E8}" destId="{01B8D6B5-7931-43C8-9F88-F3582525E06C}" srcOrd="0" destOrd="0" presId="urn:microsoft.com/office/officeart/2005/8/layout/matrix3"/>
    <dgm:cxn modelId="{7178441A-A571-4E46-8F30-7D328A70A7C1}" type="presOf" srcId="{B86ACCF7-E2A2-4921-9DA5-A786B0467598}" destId="{88F5CCD5-AACA-496E-BB72-DCD183933209}" srcOrd="0" destOrd="0" presId="urn:microsoft.com/office/officeart/2005/8/layout/matrix3"/>
    <dgm:cxn modelId="{621D084E-2910-4082-8AD5-EF20250F5DCD}" srcId="{B86ACCF7-E2A2-4921-9DA5-A786B0467598}" destId="{D1C48818-CFCB-4B57-8B40-921D921FF6C8}" srcOrd="1" destOrd="0" parTransId="{A66B65CC-2DCC-46C1-A632-C6AFB1ECAADC}" sibTransId="{CBD90451-E9E6-4E21-85BD-2C7565E75E03}"/>
    <dgm:cxn modelId="{B9890CBE-8651-4DC9-B29E-656820BF03E5}" srcId="{B86ACCF7-E2A2-4921-9DA5-A786B0467598}" destId="{99262094-D74A-456B-BAFE-751B45AB824A}" srcOrd="3" destOrd="0" parTransId="{D1237576-303A-412C-8DD6-37EBBC60703A}" sibTransId="{BEBEB6C3-D1F3-48F2-82B8-3EBF79C1953E}"/>
    <dgm:cxn modelId="{D8BC7EC7-F211-4211-A516-08E8DE062519}" type="presOf" srcId="{04E660FE-9459-450B-85E5-2A66DEBC2793}" destId="{9EB5B437-1163-4D0B-9264-30551205294A}" srcOrd="0" destOrd="0" presId="urn:microsoft.com/office/officeart/2005/8/layout/matrix3"/>
    <dgm:cxn modelId="{09C92CE6-D7AD-46C0-BC05-FDA26CAAF3C9}" srcId="{B86ACCF7-E2A2-4921-9DA5-A786B0467598}" destId="{3C58F5ED-822D-4A3F-89C3-F3FDA61338E8}" srcOrd="2" destOrd="0" parTransId="{18AF879B-C2D8-40A3-8289-C552A46C3CD7}" sibTransId="{EA055607-F463-49F9-9505-CC9A678EB41A}"/>
    <dgm:cxn modelId="{B38E61F4-A887-4812-A730-40BB18378DC2}" type="presOf" srcId="{99262094-D74A-456B-BAFE-751B45AB824A}" destId="{99E0DADE-329E-4237-8350-DD20E7BE8B39}" srcOrd="0" destOrd="0" presId="urn:microsoft.com/office/officeart/2005/8/layout/matrix3"/>
    <dgm:cxn modelId="{599A53F5-8AFE-4ADB-9D70-E9A98FB9E132}" type="presOf" srcId="{D1C48818-CFCB-4B57-8B40-921D921FF6C8}" destId="{C9FC9761-933C-4590-BB52-00231DB6E1E3}" srcOrd="0" destOrd="0" presId="urn:microsoft.com/office/officeart/2005/8/layout/matrix3"/>
    <dgm:cxn modelId="{04B7B8A6-0E11-429D-9D5B-D4FB1C94FFEB}" type="presParOf" srcId="{88F5CCD5-AACA-496E-BB72-DCD183933209}" destId="{AA51CFB7-3908-4F3E-A9B8-124001E69B3B}" srcOrd="0" destOrd="0" presId="urn:microsoft.com/office/officeart/2005/8/layout/matrix3"/>
    <dgm:cxn modelId="{356353A5-988C-4F86-ABC8-E1FD3A3C3CF9}" type="presParOf" srcId="{88F5CCD5-AACA-496E-BB72-DCD183933209}" destId="{9EB5B437-1163-4D0B-9264-30551205294A}" srcOrd="1" destOrd="0" presId="urn:microsoft.com/office/officeart/2005/8/layout/matrix3"/>
    <dgm:cxn modelId="{AF344812-50AF-4340-931D-4FF75081A1A4}" type="presParOf" srcId="{88F5CCD5-AACA-496E-BB72-DCD183933209}" destId="{C9FC9761-933C-4590-BB52-00231DB6E1E3}" srcOrd="2" destOrd="0" presId="urn:microsoft.com/office/officeart/2005/8/layout/matrix3"/>
    <dgm:cxn modelId="{7BCC3B05-EFA1-41D9-A352-8097F9CBBFEB}" type="presParOf" srcId="{88F5CCD5-AACA-496E-BB72-DCD183933209}" destId="{01B8D6B5-7931-43C8-9F88-F3582525E06C}" srcOrd="3" destOrd="0" presId="urn:microsoft.com/office/officeart/2005/8/layout/matrix3"/>
    <dgm:cxn modelId="{66C417D4-76DC-4672-BF95-0FCCEF136B5F}" type="presParOf" srcId="{88F5CCD5-AACA-496E-BB72-DCD183933209}" destId="{99E0DADE-329E-4237-8350-DD20E7BE8B39}" srcOrd="4" destOrd="0" presId="urn:microsoft.com/office/officeart/2005/8/layout/matrix3"/>
  </dgm:cxnLst>
  <dgm:bg>
    <a:noFill/>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3.xml><?xml version="1.0" encoding="utf-8"?>
<dgm:dataModel xmlns:dgm="http://schemas.openxmlformats.org/drawingml/2006/diagram" xmlns:a="http://schemas.openxmlformats.org/drawingml/2006/main">
  <dgm:ptLst>
    <dgm:pt modelId="{45E36EEB-1F52-4200-B4D4-5001C512E46E}" type="doc">
      <dgm:prSet loTypeId="urn:microsoft.com/office/officeart/2005/8/layout/hProcess9" loCatId="process" qsTypeId="urn:microsoft.com/office/officeart/2005/8/quickstyle/simple1" qsCatId="simple" csTypeId="urn:microsoft.com/office/officeart/2005/8/colors/accent1_2" csCatId="accent1" phldr="1"/>
      <dgm:spPr/>
    </dgm:pt>
    <dgm:pt modelId="{C4C6CE50-62FF-4A65-8260-4C435FB68531}">
      <dgm:prSet phldrT="[Text]" custT="1"/>
      <dgm:spPr>
        <a:solidFill>
          <a:srgbClr val="0F2B57"/>
        </a:solidFill>
      </dgm:spPr>
      <dgm:t>
        <a:bodyPr/>
        <a:lstStyle/>
        <a:p>
          <a:r>
            <a:rPr lang="de-DE" sz="3600" b="1" dirty="0">
              <a:latin typeface="Fira Sans" panose="020B0503050000020004" pitchFamily="34" charset="0"/>
            </a:rPr>
            <a:t>Gesetztes</a:t>
          </a:r>
          <a:r>
            <a:rPr lang="de-DE" sz="3600" b="1" dirty="0"/>
            <a:t> </a:t>
          </a:r>
          <a:r>
            <a:rPr lang="de-DE" sz="3600" b="1" dirty="0">
              <a:latin typeface="Fira Sans" panose="020B0503050000020004" pitchFamily="34" charset="0"/>
            </a:rPr>
            <a:t>Ziel</a:t>
          </a:r>
        </a:p>
      </dgm:t>
    </dgm:pt>
    <dgm:pt modelId="{5EC37C8F-54C1-4F17-A3FE-CE30D06E2201}" type="parTrans" cxnId="{9DB4B36B-7536-4C28-A9B8-A3BBC5C49473}">
      <dgm:prSet/>
      <dgm:spPr/>
      <dgm:t>
        <a:bodyPr/>
        <a:lstStyle/>
        <a:p>
          <a:endParaRPr lang="de-DE"/>
        </a:p>
      </dgm:t>
    </dgm:pt>
    <dgm:pt modelId="{A00A5A69-31CD-4511-8011-084C2DB60520}" type="sibTrans" cxnId="{9DB4B36B-7536-4C28-A9B8-A3BBC5C49473}">
      <dgm:prSet/>
      <dgm:spPr/>
      <dgm:t>
        <a:bodyPr/>
        <a:lstStyle/>
        <a:p>
          <a:endParaRPr lang="de-DE"/>
        </a:p>
      </dgm:t>
    </dgm:pt>
    <dgm:pt modelId="{9E74E305-FFCB-4B5D-981D-C7A63D44332A}">
      <dgm:prSet phldrT="[Text]"/>
      <dgm:spPr>
        <a:solidFill>
          <a:srgbClr val="0F2B57"/>
        </a:solidFill>
      </dgm:spPr>
      <dgm:t>
        <a:bodyPr/>
        <a:lstStyle/>
        <a:p>
          <a:r>
            <a:rPr lang="de-DE" b="1" dirty="0">
              <a:latin typeface="Fira Sans" panose="020B0503050000020004" pitchFamily="34" charset="0"/>
            </a:rPr>
            <a:t>Kritisches Feedback</a:t>
          </a:r>
        </a:p>
      </dgm:t>
    </dgm:pt>
    <dgm:pt modelId="{2E272555-1EBC-4A6E-8484-BE6DB9F6526B}" type="parTrans" cxnId="{F6541447-2CD9-425B-80C7-6EC3165E9CEC}">
      <dgm:prSet/>
      <dgm:spPr/>
      <dgm:t>
        <a:bodyPr/>
        <a:lstStyle/>
        <a:p>
          <a:endParaRPr lang="de-DE"/>
        </a:p>
      </dgm:t>
    </dgm:pt>
    <dgm:pt modelId="{9CB3552E-666B-4AE2-8E97-7477EA6137A2}" type="sibTrans" cxnId="{F6541447-2CD9-425B-80C7-6EC3165E9CEC}">
      <dgm:prSet/>
      <dgm:spPr/>
      <dgm:t>
        <a:bodyPr/>
        <a:lstStyle/>
        <a:p>
          <a:endParaRPr lang="de-DE"/>
        </a:p>
      </dgm:t>
    </dgm:pt>
    <dgm:pt modelId="{3015C109-2C9F-4BF8-B9EA-3D27AEE49049}">
      <dgm:prSet phldrT="[Text]"/>
      <dgm:spPr>
        <a:solidFill>
          <a:srgbClr val="0F2B57"/>
        </a:solidFill>
      </dgm:spPr>
      <dgm:t>
        <a:bodyPr/>
        <a:lstStyle/>
        <a:p>
          <a:r>
            <a:rPr lang="de-DE" b="1" dirty="0">
              <a:latin typeface="Fira Sans" panose="020B0503050000020004" pitchFamily="34" charset="0"/>
            </a:rPr>
            <a:t>Feststellen einer Ist-Soll-Diskrepanz</a:t>
          </a:r>
        </a:p>
      </dgm:t>
    </dgm:pt>
    <dgm:pt modelId="{655A6650-058C-4998-A17E-8D65092BEC4D}" type="parTrans" cxnId="{0244EFF3-0602-4FC8-8C7A-B4400510242B}">
      <dgm:prSet/>
      <dgm:spPr/>
      <dgm:t>
        <a:bodyPr/>
        <a:lstStyle/>
        <a:p>
          <a:endParaRPr lang="de-DE"/>
        </a:p>
      </dgm:t>
    </dgm:pt>
    <dgm:pt modelId="{D7FC9961-CAD5-40EF-8CED-97D4B76E28C1}" type="sibTrans" cxnId="{0244EFF3-0602-4FC8-8C7A-B4400510242B}">
      <dgm:prSet/>
      <dgm:spPr/>
      <dgm:t>
        <a:bodyPr/>
        <a:lstStyle/>
        <a:p>
          <a:endParaRPr lang="de-DE"/>
        </a:p>
      </dgm:t>
    </dgm:pt>
    <dgm:pt modelId="{300B9EA6-E601-41FD-927C-6CC124BA2ABB}">
      <dgm:prSet custT="1"/>
      <dgm:spPr>
        <a:solidFill>
          <a:srgbClr val="0F2B57"/>
        </a:solidFill>
      </dgm:spPr>
      <dgm:t>
        <a:bodyPr/>
        <a:lstStyle/>
        <a:p>
          <a:r>
            <a:rPr lang="de-DE" sz="2800" b="1" dirty="0">
              <a:latin typeface="Fira Sans" panose="020B0503050000020004" pitchFamily="34" charset="0"/>
            </a:rPr>
            <a:t>Handeln zur Zielerreichung</a:t>
          </a:r>
        </a:p>
      </dgm:t>
    </dgm:pt>
    <dgm:pt modelId="{75EC6C2D-0E38-4393-8A82-8241F774BF27}" type="parTrans" cxnId="{A3AE14F1-B9B1-4B7D-BBA0-F4192E4D9D4E}">
      <dgm:prSet/>
      <dgm:spPr/>
      <dgm:t>
        <a:bodyPr/>
        <a:lstStyle/>
        <a:p>
          <a:endParaRPr lang="de-DE"/>
        </a:p>
      </dgm:t>
    </dgm:pt>
    <dgm:pt modelId="{514712F0-2F5D-4F57-9A5B-6C330CB6303D}" type="sibTrans" cxnId="{A3AE14F1-B9B1-4B7D-BBA0-F4192E4D9D4E}">
      <dgm:prSet/>
      <dgm:spPr/>
      <dgm:t>
        <a:bodyPr/>
        <a:lstStyle/>
        <a:p>
          <a:endParaRPr lang="de-DE"/>
        </a:p>
      </dgm:t>
    </dgm:pt>
    <dgm:pt modelId="{3FCA8DD1-639B-4CDC-ABCE-FA81ABC25E00}">
      <dgm:prSet/>
      <dgm:spPr>
        <a:solidFill>
          <a:srgbClr val="0F2B57"/>
        </a:solidFill>
      </dgm:spPr>
      <dgm:t>
        <a:bodyPr/>
        <a:lstStyle/>
        <a:p>
          <a:r>
            <a:rPr lang="de-DE" b="1" dirty="0">
              <a:latin typeface="Fira Sans" panose="020B0503050000020004" pitchFamily="34" charset="0"/>
            </a:rPr>
            <a:t>Angepasstes Handeln</a:t>
          </a:r>
        </a:p>
      </dgm:t>
    </dgm:pt>
    <dgm:pt modelId="{14C25A89-B264-4FF3-A84D-A863D0AD440C}" type="parTrans" cxnId="{0C295135-6159-4D60-9551-BD1B438F151B}">
      <dgm:prSet/>
      <dgm:spPr/>
      <dgm:t>
        <a:bodyPr/>
        <a:lstStyle/>
        <a:p>
          <a:endParaRPr lang="de-DE"/>
        </a:p>
      </dgm:t>
    </dgm:pt>
    <dgm:pt modelId="{FEC7356E-C2E3-4A39-BD56-AD33F4C4A821}" type="sibTrans" cxnId="{0C295135-6159-4D60-9551-BD1B438F151B}">
      <dgm:prSet/>
      <dgm:spPr/>
      <dgm:t>
        <a:bodyPr/>
        <a:lstStyle/>
        <a:p>
          <a:endParaRPr lang="de-DE"/>
        </a:p>
      </dgm:t>
    </dgm:pt>
    <dgm:pt modelId="{95744794-952F-4E09-A619-DA7C0FB2C228}">
      <dgm:prSet/>
      <dgm:spPr>
        <a:solidFill>
          <a:srgbClr val="0F2B57"/>
        </a:solidFill>
      </dgm:spPr>
      <dgm:t>
        <a:bodyPr/>
        <a:lstStyle/>
        <a:p>
          <a:r>
            <a:rPr lang="de-DE" b="1" dirty="0">
              <a:latin typeface="Fira Sans" panose="020B0503050000020004" pitchFamily="34" charset="0"/>
            </a:rPr>
            <a:t>Erreichen des gesetzten Ziels</a:t>
          </a:r>
        </a:p>
      </dgm:t>
    </dgm:pt>
    <dgm:pt modelId="{536F51CF-15EF-48DD-8351-0B323920A921}" type="parTrans" cxnId="{0C293FD5-B99A-468E-9F14-BDED984D4389}">
      <dgm:prSet/>
      <dgm:spPr/>
      <dgm:t>
        <a:bodyPr/>
        <a:lstStyle/>
        <a:p>
          <a:endParaRPr lang="de-DE"/>
        </a:p>
      </dgm:t>
    </dgm:pt>
    <dgm:pt modelId="{C200CCF2-6220-41C6-8BF5-DBEA28D43569}" type="sibTrans" cxnId="{0C293FD5-B99A-468E-9F14-BDED984D4389}">
      <dgm:prSet/>
      <dgm:spPr/>
      <dgm:t>
        <a:bodyPr/>
        <a:lstStyle/>
        <a:p>
          <a:endParaRPr lang="de-DE"/>
        </a:p>
      </dgm:t>
    </dgm:pt>
    <dgm:pt modelId="{2DDD463A-395C-48E1-BEF1-099B402212A9}" type="pres">
      <dgm:prSet presAssocID="{45E36EEB-1F52-4200-B4D4-5001C512E46E}" presName="CompostProcess" presStyleCnt="0">
        <dgm:presLayoutVars>
          <dgm:dir/>
          <dgm:resizeHandles val="exact"/>
        </dgm:presLayoutVars>
      </dgm:prSet>
      <dgm:spPr/>
    </dgm:pt>
    <dgm:pt modelId="{56B53E96-F648-44A2-BA0A-97E0D66921DB}" type="pres">
      <dgm:prSet presAssocID="{45E36EEB-1F52-4200-B4D4-5001C512E46E}" presName="arrow" presStyleLbl="bgShp" presStyleIdx="0" presStyleCnt="1"/>
      <dgm:spPr>
        <a:solidFill>
          <a:srgbClr val="C50561"/>
        </a:solidFill>
      </dgm:spPr>
    </dgm:pt>
    <dgm:pt modelId="{EE0657F2-9CA9-42D5-B334-F7D1B54E689F}" type="pres">
      <dgm:prSet presAssocID="{45E36EEB-1F52-4200-B4D4-5001C512E46E}" presName="linearProcess" presStyleCnt="0"/>
      <dgm:spPr/>
    </dgm:pt>
    <dgm:pt modelId="{F4DFB531-EC06-4075-9586-3BECF9E9B920}" type="pres">
      <dgm:prSet presAssocID="{C4C6CE50-62FF-4A65-8260-4C435FB68531}" presName="textNode" presStyleLbl="node1" presStyleIdx="0" presStyleCnt="6">
        <dgm:presLayoutVars>
          <dgm:bulletEnabled val="1"/>
        </dgm:presLayoutVars>
      </dgm:prSet>
      <dgm:spPr/>
    </dgm:pt>
    <dgm:pt modelId="{F84F60C3-EA87-43FF-A079-C4EF16E05AF6}" type="pres">
      <dgm:prSet presAssocID="{A00A5A69-31CD-4511-8011-084C2DB60520}" presName="sibTrans" presStyleCnt="0"/>
      <dgm:spPr/>
    </dgm:pt>
    <dgm:pt modelId="{9C3E0BBF-02D6-42C2-923F-640E23A34613}" type="pres">
      <dgm:prSet presAssocID="{300B9EA6-E601-41FD-927C-6CC124BA2ABB}" presName="textNode" presStyleLbl="node1" presStyleIdx="1" presStyleCnt="6">
        <dgm:presLayoutVars>
          <dgm:bulletEnabled val="1"/>
        </dgm:presLayoutVars>
      </dgm:prSet>
      <dgm:spPr/>
    </dgm:pt>
    <dgm:pt modelId="{5EEAB677-67A9-45ED-ABA2-675A19428EB2}" type="pres">
      <dgm:prSet presAssocID="{514712F0-2F5D-4F57-9A5B-6C330CB6303D}" presName="sibTrans" presStyleCnt="0"/>
      <dgm:spPr/>
    </dgm:pt>
    <dgm:pt modelId="{253DC2DF-834E-49E5-8307-B7BB45AF6122}" type="pres">
      <dgm:prSet presAssocID="{9E74E305-FFCB-4B5D-981D-C7A63D44332A}" presName="textNode" presStyleLbl="node1" presStyleIdx="2" presStyleCnt="6">
        <dgm:presLayoutVars>
          <dgm:bulletEnabled val="1"/>
        </dgm:presLayoutVars>
      </dgm:prSet>
      <dgm:spPr/>
    </dgm:pt>
    <dgm:pt modelId="{8BDC7EF5-AAAB-4A9B-95AF-0F9947B439BE}" type="pres">
      <dgm:prSet presAssocID="{9CB3552E-666B-4AE2-8E97-7477EA6137A2}" presName="sibTrans" presStyleCnt="0"/>
      <dgm:spPr/>
    </dgm:pt>
    <dgm:pt modelId="{43291834-3B59-4F38-BD4A-A0A68915981D}" type="pres">
      <dgm:prSet presAssocID="{3015C109-2C9F-4BF8-B9EA-3D27AEE49049}" presName="textNode" presStyleLbl="node1" presStyleIdx="3" presStyleCnt="6">
        <dgm:presLayoutVars>
          <dgm:bulletEnabled val="1"/>
        </dgm:presLayoutVars>
      </dgm:prSet>
      <dgm:spPr/>
    </dgm:pt>
    <dgm:pt modelId="{CA540863-FFDC-4C6E-96AD-006F64B65447}" type="pres">
      <dgm:prSet presAssocID="{D7FC9961-CAD5-40EF-8CED-97D4B76E28C1}" presName="sibTrans" presStyleCnt="0"/>
      <dgm:spPr/>
    </dgm:pt>
    <dgm:pt modelId="{EA81E451-710A-4147-B729-9B122C1A5266}" type="pres">
      <dgm:prSet presAssocID="{3FCA8DD1-639B-4CDC-ABCE-FA81ABC25E00}" presName="textNode" presStyleLbl="node1" presStyleIdx="4" presStyleCnt="6">
        <dgm:presLayoutVars>
          <dgm:bulletEnabled val="1"/>
        </dgm:presLayoutVars>
      </dgm:prSet>
      <dgm:spPr/>
    </dgm:pt>
    <dgm:pt modelId="{9E9418C8-6E81-4768-8D84-F8D22D008E2B}" type="pres">
      <dgm:prSet presAssocID="{FEC7356E-C2E3-4A39-BD56-AD33F4C4A821}" presName="sibTrans" presStyleCnt="0"/>
      <dgm:spPr/>
    </dgm:pt>
    <dgm:pt modelId="{9E359B69-31FB-409C-843F-F85C24B7F080}" type="pres">
      <dgm:prSet presAssocID="{95744794-952F-4E09-A619-DA7C0FB2C228}" presName="textNode" presStyleLbl="node1" presStyleIdx="5" presStyleCnt="6">
        <dgm:presLayoutVars>
          <dgm:bulletEnabled val="1"/>
        </dgm:presLayoutVars>
      </dgm:prSet>
      <dgm:spPr/>
    </dgm:pt>
  </dgm:ptLst>
  <dgm:cxnLst>
    <dgm:cxn modelId="{2A1F0A34-366B-49EE-8E7B-D20C10C7F452}" type="presOf" srcId="{9E74E305-FFCB-4B5D-981D-C7A63D44332A}" destId="{253DC2DF-834E-49E5-8307-B7BB45AF6122}" srcOrd="0" destOrd="0" presId="urn:microsoft.com/office/officeart/2005/8/layout/hProcess9"/>
    <dgm:cxn modelId="{0C295135-6159-4D60-9551-BD1B438F151B}" srcId="{45E36EEB-1F52-4200-B4D4-5001C512E46E}" destId="{3FCA8DD1-639B-4CDC-ABCE-FA81ABC25E00}" srcOrd="4" destOrd="0" parTransId="{14C25A89-B264-4FF3-A84D-A863D0AD440C}" sibTransId="{FEC7356E-C2E3-4A39-BD56-AD33F4C4A821}"/>
    <dgm:cxn modelId="{F6541447-2CD9-425B-80C7-6EC3165E9CEC}" srcId="{45E36EEB-1F52-4200-B4D4-5001C512E46E}" destId="{9E74E305-FFCB-4B5D-981D-C7A63D44332A}" srcOrd="2" destOrd="0" parTransId="{2E272555-1EBC-4A6E-8484-BE6DB9F6526B}" sibTransId="{9CB3552E-666B-4AE2-8E97-7477EA6137A2}"/>
    <dgm:cxn modelId="{9DB4B36B-7536-4C28-A9B8-A3BBC5C49473}" srcId="{45E36EEB-1F52-4200-B4D4-5001C512E46E}" destId="{C4C6CE50-62FF-4A65-8260-4C435FB68531}" srcOrd="0" destOrd="0" parTransId="{5EC37C8F-54C1-4F17-A3FE-CE30D06E2201}" sibTransId="{A00A5A69-31CD-4511-8011-084C2DB60520}"/>
    <dgm:cxn modelId="{F9B00183-3CFF-4FA9-A6C3-0B9734C183B6}" type="presOf" srcId="{C4C6CE50-62FF-4A65-8260-4C435FB68531}" destId="{F4DFB531-EC06-4075-9586-3BECF9E9B920}" srcOrd="0" destOrd="0" presId="urn:microsoft.com/office/officeart/2005/8/layout/hProcess9"/>
    <dgm:cxn modelId="{EBBCEC9C-F57D-4675-9E15-2BCA9EFACFAF}" type="presOf" srcId="{3015C109-2C9F-4BF8-B9EA-3D27AEE49049}" destId="{43291834-3B59-4F38-BD4A-A0A68915981D}" srcOrd="0" destOrd="0" presId="urn:microsoft.com/office/officeart/2005/8/layout/hProcess9"/>
    <dgm:cxn modelId="{5AF74FC1-01FE-47A5-AF6D-9AE612BCEB29}" type="presOf" srcId="{45E36EEB-1F52-4200-B4D4-5001C512E46E}" destId="{2DDD463A-395C-48E1-BEF1-099B402212A9}" srcOrd="0" destOrd="0" presId="urn:microsoft.com/office/officeart/2005/8/layout/hProcess9"/>
    <dgm:cxn modelId="{DDEC1BC3-AEFD-4669-B709-1F78D7F7EA7E}" type="presOf" srcId="{3FCA8DD1-639B-4CDC-ABCE-FA81ABC25E00}" destId="{EA81E451-710A-4147-B729-9B122C1A5266}" srcOrd="0" destOrd="0" presId="urn:microsoft.com/office/officeart/2005/8/layout/hProcess9"/>
    <dgm:cxn modelId="{16CF57CF-56EB-44FA-982B-284D78D87730}" type="presOf" srcId="{95744794-952F-4E09-A619-DA7C0FB2C228}" destId="{9E359B69-31FB-409C-843F-F85C24B7F080}" srcOrd="0" destOrd="0" presId="urn:microsoft.com/office/officeart/2005/8/layout/hProcess9"/>
    <dgm:cxn modelId="{0C293FD5-B99A-468E-9F14-BDED984D4389}" srcId="{45E36EEB-1F52-4200-B4D4-5001C512E46E}" destId="{95744794-952F-4E09-A619-DA7C0FB2C228}" srcOrd="5" destOrd="0" parTransId="{536F51CF-15EF-48DD-8351-0B323920A921}" sibTransId="{C200CCF2-6220-41C6-8BF5-DBEA28D43569}"/>
    <dgm:cxn modelId="{4AD4ECE9-7C7D-43DE-AC63-61D87A51C7E2}" type="presOf" srcId="{300B9EA6-E601-41FD-927C-6CC124BA2ABB}" destId="{9C3E0BBF-02D6-42C2-923F-640E23A34613}" srcOrd="0" destOrd="0" presId="urn:microsoft.com/office/officeart/2005/8/layout/hProcess9"/>
    <dgm:cxn modelId="{A3AE14F1-B9B1-4B7D-BBA0-F4192E4D9D4E}" srcId="{45E36EEB-1F52-4200-B4D4-5001C512E46E}" destId="{300B9EA6-E601-41FD-927C-6CC124BA2ABB}" srcOrd="1" destOrd="0" parTransId="{75EC6C2D-0E38-4393-8A82-8241F774BF27}" sibTransId="{514712F0-2F5D-4F57-9A5B-6C330CB6303D}"/>
    <dgm:cxn modelId="{0244EFF3-0602-4FC8-8C7A-B4400510242B}" srcId="{45E36EEB-1F52-4200-B4D4-5001C512E46E}" destId="{3015C109-2C9F-4BF8-B9EA-3D27AEE49049}" srcOrd="3" destOrd="0" parTransId="{655A6650-058C-4998-A17E-8D65092BEC4D}" sibTransId="{D7FC9961-CAD5-40EF-8CED-97D4B76E28C1}"/>
    <dgm:cxn modelId="{1D217766-45B3-440E-98DB-B7DAB46DF4AA}" type="presParOf" srcId="{2DDD463A-395C-48E1-BEF1-099B402212A9}" destId="{56B53E96-F648-44A2-BA0A-97E0D66921DB}" srcOrd="0" destOrd="0" presId="urn:microsoft.com/office/officeart/2005/8/layout/hProcess9"/>
    <dgm:cxn modelId="{FBD15593-DDEB-4A22-8A30-4F0DE57DBA57}" type="presParOf" srcId="{2DDD463A-395C-48E1-BEF1-099B402212A9}" destId="{EE0657F2-9CA9-42D5-B334-F7D1B54E689F}" srcOrd="1" destOrd="0" presId="urn:microsoft.com/office/officeart/2005/8/layout/hProcess9"/>
    <dgm:cxn modelId="{BC865FE3-4E60-478D-B314-1DC519E29939}" type="presParOf" srcId="{EE0657F2-9CA9-42D5-B334-F7D1B54E689F}" destId="{F4DFB531-EC06-4075-9586-3BECF9E9B920}" srcOrd="0" destOrd="0" presId="urn:microsoft.com/office/officeart/2005/8/layout/hProcess9"/>
    <dgm:cxn modelId="{9B2121B9-C98B-4A48-B321-D87F9B3242DE}" type="presParOf" srcId="{EE0657F2-9CA9-42D5-B334-F7D1B54E689F}" destId="{F84F60C3-EA87-43FF-A079-C4EF16E05AF6}" srcOrd="1" destOrd="0" presId="urn:microsoft.com/office/officeart/2005/8/layout/hProcess9"/>
    <dgm:cxn modelId="{7291D8F9-9DCA-411D-886D-2FF7CA9D1685}" type="presParOf" srcId="{EE0657F2-9CA9-42D5-B334-F7D1B54E689F}" destId="{9C3E0BBF-02D6-42C2-923F-640E23A34613}" srcOrd="2" destOrd="0" presId="urn:microsoft.com/office/officeart/2005/8/layout/hProcess9"/>
    <dgm:cxn modelId="{E91423D2-DDE3-49BA-98F1-CEFC2130B3F7}" type="presParOf" srcId="{EE0657F2-9CA9-42D5-B334-F7D1B54E689F}" destId="{5EEAB677-67A9-45ED-ABA2-675A19428EB2}" srcOrd="3" destOrd="0" presId="urn:microsoft.com/office/officeart/2005/8/layout/hProcess9"/>
    <dgm:cxn modelId="{9A4D0509-AB67-4573-AD56-33F5D9301555}" type="presParOf" srcId="{EE0657F2-9CA9-42D5-B334-F7D1B54E689F}" destId="{253DC2DF-834E-49E5-8307-B7BB45AF6122}" srcOrd="4" destOrd="0" presId="urn:microsoft.com/office/officeart/2005/8/layout/hProcess9"/>
    <dgm:cxn modelId="{970D11E3-6D5F-4CF1-AC49-0746B62A5562}" type="presParOf" srcId="{EE0657F2-9CA9-42D5-B334-F7D1B54E689F}" destId="{8BDC7EF5-AAAB-4A9B-95AF-0F9947B439BE}" srcOrd="5" destOrd="0" presId="urn:microsoft.com/office/officeart/2005/8/layout/hProcess9"/>
    <dgm:cxn modelId="{607A6EBC-CE78-454C-8ABF-E74F42B43C05}" type="presParOf" srcId="{EE0657F2-9CA9-42D5-B334-F7D1B54E689F}" destId="{43291834-3B59-4F38-BD4A-A0A68915981D}" srcOrd="6" destOrd="0" presId="urn:microsoft.com/office/officeart/2005/8/layout/hProcess9"/>
    <dgm:cxn modelId="{8D6EFD5B-B72F-4970-8C4E-994951E47B6A}" type="presParOf" srcId="{EE0657F2-9CA9-42D5-B334-F7D1B54E689F}" destId="{CA540863-FFDC-4C6E-96AD-006F64B65447}" srcOrd="7" destOrd="0" presId="urn:microsoft.com/office/officeart/2005/8/layout/hProcess9"/>
    <dgm:cxn modelId="{2A0FC008-6376-4A42-ABBE-9DFF3AFB02E3}" type="presParOf" srcId="{EE0657F2-9CA9-42D5-B334-F7D1B54E689F}" destId="{EA81E451-710A-4147-B729-9B122C1A5266}" srcOrd="8" destOrd="0" presId="urn:microsoft.com/office/officeart/2005/8/layout/hProcess9"/>
    <dgm:cxn modelId="{E0F01CAD-F1BF-498C-B17F-2E5BA4B5E99E}" type="presParOf" srcId="{EE0657F2-9CA9-42D5-B334-F7D1B54E689F}" destId="{9E9418C8-6E81-4768-8D84-F8D22D008E2B}" srcOrd="9" destOrd="0" presId="urn:microsoft.com/office/officeart/2005/8/layout/hProcess9"/>
    <dgm:cxn modelId="{DE65D8BD-7526-4E4A-85DE-B5F3D7C448AC}" type="presParOf" srcId="{EE0657F2-9CA9-42D5-B334-F7D1B54E689F}" destId="{9E359B69-31FB-409C-843F-F85C24B7F080}" srcOrd="10"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5E36EEB-1F52-4200-B4D4-5001C512E46E}" type="doc">
      <dgm:prSet loTypeId="urn:microsoft.com/office/officeart/2005/8/layout/hProcess9" loCatId="process" qsTypeId="urn:microsoft.com/office/officeart/2005/8/quickstyle/simple1" qsCatId="simple" csTypeId="urn:microsoft.com/office/officeart/2005/8/colors/accent1_2" csCatId="accent1" phldr="1"/>
      <dgm:spPr/>
    </dgm:pt>
    <dgm:pt modelId="{C4C6CE50-62FF-4A65-8260-4C435FB68531}">
      <dgm:prSet phldrT="[Text]" custT="1"/>
      <dgm:spPr>
        <a:solidFill>
          <a:srgbClr val="0F2B57"/>
        </a:solidFill>
      </dgm:spPr>
      <dgm:t>
        <a:bodyPr/>
        <a:lstStyle/>
        <a:p>
          <a:r>
            <a:rPr lang="de-DE" sz="3200" b="1" dirty="0">
              <a:latin typeface="Fira Sans" panose="020B0503050000020004" pitchFamily="34" charset="0"/>
            </a:rPr>
            <a:t>Gesetztes</a:t>
          </a:r>
          <a:r>
            <a:rPr lang="de-DE" sz="3200" b="1" dirty="0"/>
            <a:t> </a:t>
          </a:r>
          <a:r>
            <a:rPr lang="de-DE" sz="3200" b="1" dirty="0">
              <a:latin typeface="Fira Sans" panose="020B0503050000020004" pitchFamily="34" charset="0"/>
            </a:rPr>
            <a:t>Ziel (A)</a:t>
          </a:r>
        </a:p>
      </dgm:t>
    </dgm:pt>
    <dgm:pt modelId="{5EC37C8F-54C1-4F17-A3FE-CE30D06E2201}" type="parTrans" cxnId="{9DB4B36B-7536-4C28-A9B8-A3BBC5C49473}">
      <dgm:prSet/>
      <dgm:spPr/>
      <dgm:t>
        <a:bodyPr/>
        <a:lstStyle/>
        <a:p>
          <a:endParaRPr lang="de-DE"/>
        </a:p>
      </dgm:t>
    </dgm:pt>
    <dgm:pt modelId="{A00A5A69-31CD-4511-8011-084C2DB60520}" type="sibTrans" cxnId="{9DB4B36B-7536-4C28-A9B8-A3BBC5C49473}">
      <dgm:prSet/>
      <dgm:spPr/>
      <dgm:t>
        <a:bodyPr/>
        <a:lstStyle/>
        <a:p>
          <a:endParaRPr lang="de-DE"/>
        </a:p>
      </dgm:t>
    </dgm:pt>
    <dgm:pt modelId="{9E74E305-FFCB-4B5D-981D-C7A63D44332A}">
      <dgm:prSet phldrT="[Text]"/>
      <dgm:spPr>
        <a:solidFill>
          <a:srgbClr val="0F2B57"/>
        </a:solidFill>
      </dgm:spPr>
      <dgm:t>
        <a:bodyPr/>
        <a:lstStyle/>
        <a:p>
          <a:r>
            <a:rPr lang="de-DE" b="1" dirty="0">
              <a:latin typeface="Fira Sans" panose="020B0503050000020004" pitchFamily="34" charset="0"/>
            </a:rPr>
            <a:t>Kritisches Feedback</a:t>
          </a:r>
        </a:p>
      </dgm:t>
    </dgm:pt>
    <dgm:pt modelId="{2E272555-1EBC-4A6E-8484-BE6DB9F6526B}" type="parTrans" cxnId="{F6541447-2CD9-425B-80C7-6EC3165E9CEC}">
      <dgm:prSet/>
      <dgm:spPr/>
      <dgm:t>
        <a:bodyPr/>
        <a:lstStyle/>
        <a:p>
          <a:endParaRPr lang="de-DE"/>
        </a:p>
      </dgm:t>
    </dgm:pt>
    <dgm:pt modelId="{9CB3552E-666B-4AE2-8E97-7477EA6137A2}" type="sibTrans" cxnId="{F6541447-2CD9-425B-80C7-6EC3165E9CEC}">
      <dgm:prSet/>
      <dgm:spPr/>
      <dgm:t>
        <a:bodyPr/>
        <a:lstStyle/>
        <a:p>
          <a:endParaRPr lang="de-DE"/>
        </a:p>
      </dgm:t>
    </dgm:pt>
    <dgm:pt modelId="{3015C109-2C9F-4BF8-B9EA-3D27AEE49049}">
      <dgm:prSet phldrT="[Text]"/>
      <dgm:spPr>
        <a:solidFill>
          <a:srgbClr val="0F2B57"/>
        </a:solidFill>
      </dgm:spPr>
      <dgm:t>
        <a:bodyPr/>
        <a:lstStyle/>
        <a:p>
          <a:r>
            <a:rPr lang="de-DE" b="1" dirty="0">
              <a:latin typeface="Fira Sans" panose="020B0503050000020004" pitchFamily="34" charset="0"/>
            </a:rPr>
            <a:t>Feststellen einer Ist-Soll-Diskrepanz</a:t>
          </a:r>
        </a:p>
      </dgm:t>
    </dgm:pt>
    <dgm:pt modelId="{655A6650-058C-4998-A17E-8D65092BEC4D}" type="parTrans" cxnId="{0244EFF3-0602-4FC8-8C7A-B4400510242B}">
      <dgm:prSet/>
      <dgm:spPr/>
      <dgm:t>
        <a:bodyPr/>
        <a:lstStyle/>
        <a:p>
          <a:endParaRPr lang="de-DE"/>
        </a:p>
      </dgm:t>
    </dgm:pt>
    <dgm:pt modelId="{D7FC9961-CAD5-40EF-8CED-97D4B76E28C1}" type="sibTrans" cxnId="{0244EFF3-0602-4FC8-8C7A-B4400510242B}">
      <dgm:prSet/>
      <dgm:spPr/>
      <dgm:t>
        <a:bodyPr/>
        <a:lstStyle/>
        <a:p>
          <a:endParaRPr lang="de-DE"/>
        </a:p>
      </dgm:t>
    </dgm:pt>
    <dgm:pt modelId="{300B9EA6-E601-41FD-927C-6CC124BA2ABB}">
      <dgm:prSet custT="1"/>
      <dgm:spPr>
        <a:solidFill>
          <a:srgbClr val="0F2B57"/>
        </a:solidFill>
      </dgm:spPr>
      <dgm:t>
        <a:bodyPr/>
        <a:lstStyle/>
        <a:p>
          <a:r>
            <a:rPr lang="de-DE" sz="2800" b="1" dirty="0">
              <a:latin typeface="Fira Sans" panose="020B0503050000020004" pitchFamily="34" charset="0"/>
            </a:rPr>
            <a:t>Handeln zur Zielerreichung</a:t>
          </a:r>
        </a:p>
      </dgm:t>
    </dgm:pt>
    <dgm:pt modelId="{75EC6C2D-0E38-4393-8A82-8241F774BF27}" type="parTrans" cxnId="{A3AE14F1-B9B1-4B7D-BBA0-F4192E4D9D4E}">
      <dgm:prSet/>
      <dgm:spPr/>
      <dgm:t>
        <a:bodyPr/>
        <a:lstStyle/>
        <a:p>
          <a:endParaRPr lang="de-DE"/>
        </a:p>
      </dgm:t>
    </dgm:pt>
    <dgm:pt modelId="{514712F0-2F5D-4F57-9A5B-6C330CB6303D}" type="sibTrans" cxnId="{A3AE14F1-B9B1-4B7D-BBA0-F4192E4D9D4E}">
      <dgm:prSet/>
      <dgm:spPr/>
      <dgm:t>
        <a:bodyPr/>
        <a:lstStyle/>
        <a:p>
          <a:endParaRPr lang="de-DE"/>
        </a:p>
      </dgm:t>
    </dgm:pt>
    <dgm:pt modelId="{3FCA8DD1-639B-4CDC-ABCE-FA81ABC25E00}">
      <dgm:prSet/>
      <dgm:spPr>
        <a:solidFill>
          <a:srgbClr val="0F2B57"/>
        </a:solidFill>
      </dgm:spPr>
      <dgm:t>
        <a:bodyPr/>
        <a:lstStyle/>
        <a:p>
          <a:r>
            <a:rPr lang="de-DE" b="1" dirty="0">
              <a:latin typeface="Fira Sans" panose="020B0503050000020004" pitchFamily="34" charset="0"/>
            </a:rPr>
            <a:t>Angepasstes Handeln</a:t>
          </a:r>
        </a:p>
      </dgm:t>
    </dgm:pt>
    <dgm:pt modelId="{14C25A89-B264-4FF3-A84D-A863D0AD440C}" type="parTrans" cxnId="{0C295135-6159-4D60-9551-BD1B438F151B}">
      <dgm:prSet/>
      <dgm:spPr/>
      <dgm:t>
        <a:bodyPr/>
        <a:lstStyle/>
        <a:p>
          <a:endParaRPr lang="de-DE"/>
        </a:p>
      </dgm:t>
    </dgm:pt>
    <dgm:pt modelId="{FEC7356E-C2E3-4A39-BD56-AD33F4C4A821}" type="sibTrans" cxnId="{0C295135-6159-4D60-9551-BD1B438F151B}">
      <dgm:prSet/>
      <dgm:spPr/>
      <dgm:t>
        <a:bodyPr/>
        <a:lstStyle/>
        <a:p>
          <a:endParaRPr lang="de-DE"/>
        </a:p>
      </dgm:t>
    </dgm:pt>
    <dgm:pt modelId="{95744794-952F-4E09-A619-DA7C0FB2C228}">
      <dgm:prSet/>
      <dgm:spPr>
        <a:solidFill>
          <a:srgbClr val="0F2B57"/>
        </a:solidFill>
      </dgm:spPr>
      <dgm:t>
        <a:bodyPr/>
        <a:lstStyle/>
        <a:p>
          <a:r>
            <a:rPr lang="de-DE" b="1" dirty="0">
              <a:latin typeface="Fira Sans" panose="020B0503050000020004" pitchFamily="34" charset="0"/>
            </a:rPr>
            <a:t>Erreichen des gesetzten Ziels (A)</a:t>
          </a:r>
        </a:p>
      </dgm:t>
    </dgm:pt>
    <dgm:pt modelId="{536F51CF-15EF-48DD-8351-0B323920A921}" type="parTrans" cxnId="{0C293FD5-B99A-468E-9F14-BDED984D4389}">
      <dgm:prSet/>
      <dgm:spPr/>
      <dgm:t>
        <a:bodyPr/>
        <a:lstStyle/>
        <a:p>
          <a:endParaRPr lang="de-DE"/>
        </a:p>
      </dgm:t>
    </dgm:pt>
    <dgm:pt modelId="{C200CCF2-6220-41C6-8BF5-DBEA28D43569}" type="sibTrans" cxnId="{0C293FD5-B99A-468E-9F14-BDED984D4389}">
      <dgm:prSet/>
      <dgm:spPr/>
      <dgm:t>
        <a:bodyPr/>
        <a:lstStyle/>
        <a:p>
          <a:endParaRPr lang="de-DE"/>
        </a:p>
      </dgm:t>
    </dgm:pt>
    <dgm:pt modelId="{2DDD463A-395C-48E1-BEF1-099B402212A9}" type="pres">
      <dgm:prSet presAssocID="{45E36EEB-1F52-4200-B4D4-5001C512E46E}" presName="CompostProcess" presStyleCnt="0">
        <dgm:presLayoutVars>
          <dgm:dir/>
          <dgm:resizeHandles val="exact"/>
        </dgm:presLayoutVars>
      </dgm:prSet>
      <dgm:spPr/>
    </dgm:pt>
    <dgm:pt modelId="{56B53E96-F648-44A2-BA0A-97E0D66921DB}" type="pres">
      <dgm:prSet presAssocID="{45E36EEB-1F52-4200-B4D4-5001C512E46E}" presName="arrow" presStyleLbl="bgShp" presStyleIdx="0" presStyleCnt="1"/>
      <dgm:spPr>
        <a:solidFill>
          <a:srgbClr val="C50561"/>
        </a:solidFill>
      </dgm:spPr>
    </dgm:pt>
    <dgm:pt modelId="{EE0657F2-9CA9-42D5-B334-F7D1B54E689F}" type="pres">
      <dgm:prSet presAssocID="{45E36EEB-1F52-4200-B4D4-5001C512E46E}" presName="linearProcess" presStyleCnt="0"/>
      <dgm:spPr/>
    </dgm:pt>
    <dgm:pt modelId="{F4DFB531-EC06-4075-9586-3BECF9E9B920}" type="pres">
      <dgm:prSet presAssocID="{C4C6CE50-62FF-4A65-8260-4C435FB68531}" presName="textNode" presStyleLbl="node1" presStyleIdx="0" presStyleCnt="6">
        <dgm:presLayoutVars>
          <dgm:bulletEnabled val="1"/>
        </dgm:presLayoutVars>
      </dgm:prSet>
      <dgm:spPr/>
    </dgm:pt>
    <dgm:pt modelId="{F84F60C3-EA87-43FF-A079-C4EF16E05AF6}" type="pres">
      <dgm:prSet presAssocID="{A00A5A69-31CD-4511-8011-084C2DB60520}" presName="sibTrans" presStyleCnt="0"/>
      <dgm:spPr/>
    </dgm:pt>
    <dgm:pt modelId="{9C3E0BBF-02D6-42C2-923F-640E23A34613}" type="pres">
      <dgm:prSet presAssocID="{300B9EA6-E601-41FD-927C-6CC124BA2ABB}" presName="textNode" presStyleLbl="node1" presStyleIdx="1" presStyleCnt="6">
        <dgm:presLayoutVars>
          <dgm:bulletEnabled val="1"/>
        </dgm:presLayoutVars>
      </dgm:prSet>
      <dgm:spPr/>
    </dgm:pt>
    <dgm:pt modelId="{5EEAB677-67A9-45ED-ABA2-675A19428EB2}" type="pres">
      <dgm:prSet presAssocID="{514712F0-2F5D-4F57-9A5B-6C330CB6303D}" presName="sibTrans" presStyleCnt="0"/>
      <dgm:spPr/>
    </dgm:pt>
    <dgm:pt modelId="{253DC2DF-834E-49E5-8307-B7BB45AF6122}" type="pres">
      <dgm:prSet presAssocID="{9E74E305-FFCB-4B5D-981D-C7A63D44332A}" presName="textNode" presStyleLbl="node1" presStyleIdx="2" presStyleCnt="6">
        <dgm:presLayoutVars>
          <dgm:bulletEnabled val="1"/>
        </dgm:presLayoutVars>
      </dgm:prSet>
      <dgm:spPr/>
    </dgm:pt>
    <dgm:pt modelId="{8BDC7EF5-AAAB-4A9B-95AF-0F9947B439BE}" type="pres">
      <dgm:prSet presAssocID="{9CB3552E-666B-4AE2-8E97-7477EA6137A2}" presName="sibTrans" presStyleCnt="0"/>
      <dgm:spPr/>
    </dgm:pt>
    <dgm:pt modelId="{43291834-3B59-4F38-BD4A-A0A68915981D}" type="pres">
      <dgm:prSet presAssocID="{3015C109-2C9F-4BF8-B9EA-3D27AEE49049}" presName="textNode" presStyleLbl="node1" presStyleIdx="3" presStyleCnt="6">
        <dgm:presLayoutVars>
          <dgm:bulletEnabled val="1"/>
        </dgm:presLayoutVars>
      </dgm:prSet>
      <dgm:spPr/>
    </dgm:pt>
    <dgm:pt modelId="{CA540863-FFDC-4C6E-96AD-006F64B65447}" type="pres">
      <dgm:prSet presAssocID="{D7FC9961-CAD5-40EF-8CED-97D4B76E28C1}" presName="sibTrans" presStyleCnt="0"/>
      <dgm:spPr/>
    </dgm:pt>
    <dgm:pt modelId="{EA81E451-710A-4147-B729-9B122C1A5266}" type="pres">
      <dgm:prSet presAssocID="{3FCA8DD1-639B-4CDC-ABCE-FA81ABC25E00}" presName="textNode" presStyleLbl="node1" presStyleIdx="4" presStyleCnt="6">
        <dgm:presLayoutVars>
          <dgm:bulletEnabled val="1"/>
        </dgm:presLayoutVars>
      </dgm:prSet>
      <dgm:spPr/>
    </dgm:pt>
    <dgm:pt modelId="{9E9418C8-6E81-4768-8D84-F8D22D008E2B}" type="pres">
      <dgm:prSet presAssocID="{FEC7356E-C2E3-4A39-BD56-AD33F4C4A821}" presName="sibTrans" presStyleCnt="0"/>
      <dgm:spPr/>
    </dgm:pt>
    <dgm:pt modelId="{9E359B69-31FB-409C-843F-F85C24B7F080}" type="pres">
      <dgm:prSet presAssocID="{95744794-952F-4E09-A619-DA7C0FB2C228}" presName="textNode" presStyleLbl="node1" presStyleIdx="5" presStyleCnt="6">
        <dgm:presLayoutVars>
          <dgm:bulletEnabled val="1"/>
        </dgm:presLayoutVars>
      </dgm:prSet>
      <dgm:spPr/>
    </dgm:pt>
  </dgm:ptLst>
  <dgm:cxnLst>
    <dgm:cxn modelId="{2A1F0A34-366B-49EE-8E7B-D20C10C7F452}" type="presOf" srcId="{9E74E305-FFCB-4B5D-981D-C7A63D44332A}" destId="{253DC2DF-834E-49E5-8307-B7BB45AF6122}" srcOrd="0" destOrd="0" presId="urn:microsoft.com/office/officeart/2005/8/layout/hProcess9"/>
    <dgm:cxn modelId="{0C295135-6159-4D60-9551-BD1B438F151B}" srcId="{45E36EEB-1F52-4200-B4D4-5001C512E46E}" destId="{3FCA8DD1-639B-4CDC-ABCE-FA81ABC25E00}" srcOrd="4" destOrd="0" parTransId="{14C25A89-B264-4FF3-A84D-A863D0AD440C}" sibTransId="{FEC7356E-C2E3-4A39-BD56-AD33F4C4A821}"/>
    <dgm:cxn modelId="{F6541447-2CD9-425B-80C7-6EC3165E9CEC}" srcId="{45E36EEB-1F52-4200-B4D4-5001C512E46E}" destId="{9E74E305-FFCB-4B5D-981D-C7A63D44332A}" srcOrd="2" destOrd="0" parTransId="{2E272555-1EBC-4A6E-8484-BE6DB9F6526B}" sibTransId="{9CB3552E-666B-4AE2-8E97-7477EA6137A2}"/>
    <dgm:cxn modelId="{9DB4B36B-7536-4C28-A9B8-A3BBC5C49473}" srcId="{45E36EEB-1F52-4200-B4D4-5001C512E46E}" destId="{C4C6CE50-62FF-4A65-8260-4C435FB68531}" srcOrd="0" destOrd="0" parTransId="{5EC37C8F-54C1-4F17-A3FE-CE30D06E2201}" sibTransId="{A00A5A69-31CD-4511-8011-084C2DB60520}"/>
    <dgm:cxn modelId="{F9B00183-3CFF-4FA9-A6C3-0B9734C183B6}" type="presOf" srcId="{C4C6CE50-62FF-4A65-8260-4C435FB68531}" destId="{F4DFB531-EC06-4075-9586-3BECF9E9B920}" srcOrd="0" destOrd="0" presId="urn:microsoft.com/office/officeart/2005/8/layout/hProcess9"/>
    <dgm:cxn modelId="{EBBCEC9C-F57D-4675-9E15-2BCA9EFACFAF}" type="presOf" srcId="{3015C109-2C9F-4BF8-B9EA-3D27AEE49049}" destId="{43291834-3B59-4F38-BD4A-A0A68915981D}" srcOrd="0" destOrd="0" presId="urn:microsoft.com/office/officeart/2005/8/layout/hProcess9"/>
    <dgm:cxn modelId="{5AF74FC1-01FE-47A5-AF6D-9AE612BCEB29}" type="presOf" srcId="{45E36EEB-1F52-4200-B4D4-5001C512E46E}" destId="{2DDD463A-395C-48E1-BEF1-099B402212A9}" srcOrd="0" destOrd="0" presId="urn:microsoft.com/office/officeart/2005/8/layout/hProcess9"/>
    <dgm:cxn modelId="{DDEC1BC3-AEFD-4669-B709-1F78D7F7EA7E}" type="presOf" srcId="{3FCA8DD1-639B-4CDC-ABCE-FA81ABC25E00}" destId="{EA81E451-710A-4147-B729-9B122C1A5266}" srcOrd="0" destOrd="0" presId="urn:microsoft.com/office/officeart/2005/8/layout/hProcess9"/>
    <dgm:cxn modelId="{16CF57CF-56EB-44FA-982B-284D78D87730}" type="presOf" srcId="{95744794-952F-4E09-A619-DA7C0FB2C228}" destId="{9E359B69-31FB-409C-843F-F85C24B7F080}" srcOrd="0" destOrd="0" presId="urn:microsoft.com/office/officeart/2005/8/layout/hProcess9"/>
    <dgm:cxn modelId="{0C293FD5-B99A-468E-9F14-BDED984D4389}" srcId="{45E36EEB-1F52-4200-B4D4-5001C512E46E}" destId="{95744794-952F-4E09-A619-DA7C0FB2C228}" srcOrd="5" destOrd="0" parTransId="{536F51CF-15EF-48DD-8351-0B323920A921}" sibTransId="{C200CCF2-6220-41C6-8BF5-DBEA28D43569}"/>
    <dgm:cxn modelId="{4AD4ECE9-7C7D-43DE-AC63-61D87A51C7E2}" type="presOf" srcId="{300B9EA6-E601-41FD-927C-6CC124BA2ABB}" destId="{9C3E0BBF-02D6-42C2-923F-640E23A34613}" srcOrd="0" destOrd="0" presId="urn:microsoft.com/office/officeart/2005/8/layout/hProcess9"/>
    <dgm:cxn modelId="{A3AE14F1-B9B1-4B7D-BBA0-F4192E4D9D4E}" srcId="{45E36EEB-1F52-4200-B4D4-5001C512E46E}" destId="{300B9EA6-E601-41FD-927C-6CC124BA2ABB}" srcOrd="1" destOrd="0" parTransId="{75EC6C2D-0E38-4393-8A82-8241F774BF27}" sibTransId="{514712F0-2F5D-4F57-9A5B-6C330CB6303D}"/>
    <dgm:cxn modelId="{0244EFF3-0602-4FC8-8C7A-B4400510242B}" srcId="{45E36EEB-1F52-4200-B4D4-5001C512E46E}" destId="{3015C109-2C9F-4BF8-B9EA-3D27AEE49049}" srcOrd="3" destOrd="0" parTransId="{655A6650-058C-4998-A17E-8D65092BEC4D}" sibTransId="{D7FC9961-CAD5-40EF-8CED-97D4B76E28C1}"/>
    <dgm:cxn modelId="{1D217766-45B3-440E-98DB-B7DAB46DF4AA}" type="presParOf" srcId="{2DDD463A-395C-48E1-BEF1-099B402212A9}" destId="{56B53E96-F648-44A2-BA0A-97E0D66921DB}" srcOrd="0" destOrd="0" presId="urn:microsoft.com/office/officeart/2005/8/layout/hProcess9"/>
    <dgm:cxn modelId="{FBD15593-DDEB-4A22-8A30-4F0DE57DBA57}" type="presParOf" srcId="{2DDD463A-395C-48E1-BEF1-099B402212A9}" destId="{EE0657F2-9CA9-42D5-B334-F7D1B54E689F}" srcOrd="1" destOrd="0" presId="urn:microsoft.com/office/officeart/2005/8/layout/hProcess9"/>
    <dgm:cxn modelId="{BC865FE3-4E60-478D-B314-1DC519E29939}" type="presParOf" srcId="{EE0657F2-9CA9-42D5-B334-F7D1B54E689F}" destId="{F4DFB531-EC06-4075-9586-3BECF9E9B920}" srcOrd="0" destOrd="0" presId="urn:microsoft.com/office/officeart/2005/8/layout/hProcess9"/>
    <dgm:cxn modelId="{9B2121B9-C98B-4A48-B321-D87F9B3242DE}" type="presParOf" srcId="{EE0657F2-9CA9-42D5-B334-F7D1B54E689F}" destId="{F84F60C3-EA87-43FF-A079-C4EF16E05AF6}" srcOrd="1" destOrd="0" presId="urn:microsoft.com/office/officeart/2005/8/layout/hProcess9"/>
    <dgm:cxn modelId="{7291D8F9-9DCA-411D-886D-2FF7CA9D1685}" type="presParOf" srcId="{EE0657F2-9CA9-42D5-B334-F7D1B54E689F}" destId="{9C3E0BBF-02D6-42C2-923F-640E23A34613}" srcOrd="2" destOrd="0" presId="urn:microsoft.com/office/officeart/2005/8/layout/hProcess9"/>
    <dgm:cxn modelId="{E91423D2-DDE3-49BA-98F1-CEFC2130B3F7}" type="presParOf" srcId="{EE0657F2-9CA9-42D5-B334-F7D1B54E689F}" destId="{5EEAB677-67A9-45ED-ABA2-675A19428EB2}" srcOrd="3" destOrd="0" presId="urn:microsoft.com/office/officeart/2005/8/layout/hProcess9"/>
    <dgm:cxn modelId="{9A4D0509-AB67-4573-AD56-33F5D9301555}" type="presParOf" srcId="{EE0657F2-9CA9-42D5-B334-F7D1B54E689F}" destId="{253DC2DF-834E-49E5-8307-B7BB45AF6122}" srcOrd="4" destOrd="0" presId="urn:microsoft.com/office/officeart/2005/8/layout/hProcess9"/>
    <dgm:cxn modelId="{970D11E3-6D5F-4CF1-AC49-0746B62A5562}" type="presParOf" srcId="{EE0657F2-9CA9-42D5-B334-F7D1B54E689F}" destId="{8BDC7EF5-AAAB-4A9B-95AF-0F9947B439BE}" srcOrd="5" destOrd="0" presId="urn:microsoft.com/office/officeart/2005/8/layout/hProcess9"/>
    <dgm:cxn modelId="{607A6EBC-CE78-454C-8ABF-E74F42B43C05}" type="presParOf" srcId="{EE0657F2-9CA9-42D5-B334-F7D1B54E689F}" destId="{43291834-3B59-4F38-BD4A-A0A68915981D}" srcOrd="6" destOrd="0" presId="urn:microsoft.com/office/officeart/2005/8/layout/hProcess9"/>
    <dgm:cxn modelId="{8D6EFD5B-B72F-4970-8C4E-994951E47B6A}" type="presParOf" srcId="{EE0657F2-9CA9-42D5-B334-F7D1B54E689F}" destId="{CA540863-FFDC-4C6E-96AD-006F64B65447}" srcOrd="7" destOrd="0" presId="urn:microsoft.com/office/officeart/2005/8/layout/hProcess9"/>
    <dgm:cxn modelId="{2A0FC008-6376-4A42-ABBE-9DFF3AFB02E3}" type="presParOf" srcId="{EE0657F2-9CA9-42D5-B334-F7D1B54E689F}" destId="{EA81E451-710A-4147-B729-9B122C1A5266}" srcOrd="8" destOrd="0" presId="urn:microsoft.com/office/officeart/2005/8/layout/hProcess9"/>
    <dgm:cxn modelId="{E0F01CAD-F1BF-498C-B17F-2E5BA4B5E99E}" type="presParOf" srcId="{EE0657F2-9CA9-42D5-B334-F7D1B54E689F}" destId="{9E9418C8-6E81-4768-8D84-F8D22D008E2B}" srcOrd="9" destOrd="0" presId="urn:microsoft.com/office/officeart/2005/8/layout/hProcess9"/>
    <dgm:cxn modelId="{DE65D8BD-7526-4E4A-85DE-B5F3D7C448AC}" type="presParOf" srcId="{EE0657F2-9CA9-42D5-B334-F7D1B54E689F}" destId="{9E359B69-31FB-409C-843F-F85C24B7F080}" srcOrd="10"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5E36EEB-1F52-4200-B4D4-5001C512E46E}" type="doc">
      <dgm:prSet loTypeId="urn:microsoft.com/office/officeart/2005/8/layout/hProcess9" loCatId="process" qsTypeId="urn:microsoft.com/office/officeart/2005/8/quickstyle/simple1" qsCatId="simple" csTypeId="urn:microsoft.com/office/officeart/2005/8/colors/accent1_2" csCatId="accent1" phldr="1"/>
      <dgm:spPr/>
    </dgm:pt>
    <dgm:pt modelId="{C4C6CE50-62FF-4A65-8260-4C435FB68531}">
      <dgm:prSet phldrT="[Text]" custT="1"/>
      <dgm:spPr>
        <a:solidFill>
          <a:srgbClr val="0F2B57"/>
        </a:solidFill>
      </dgm:spPr>
      <dgm:t>
        <a:bodyPr/>
        <a:lstStyle/>
        <a:p>
          <a:r>
            <a:rPr lang="de-DE" sz="3200" b="1" dirty="0">
              <a:latin typeface="Fira Sans" panose="020B0503050000020004" pitchFamily="34" charset="0"/>
            </a:rPr>
            <a:t>Gesetztes</a:t>
          </a:r>
          <a:r>
            <a:rPr lang="de-DE" sz="3200" b="1" dirty="0"/>
            <a:t> </a:t>
          </a:r>
          <a:r>
            <a:rPr lang="de-DE" sz="3200" b="1" dirty="0">
              <a:latin typeface="Fira Sans" panose="020B0503050000020004" pitchFamily="34" charset="0"/>
            </a:rPr>
            <a:t>Ziel</a:t>
          </a:r>
        </a:p>
      </dgm:t>
    </dgm:pt>
    <dgm:pt modelId="{5EC37C8F-54C1-4F17-A3FE-CE30D06E2201}" type="parTrans" cxnId="{9DB4B36B-7536-4C28-A9B8-A3BBC5C49473}">
      <dgm:prSet/>
      <dgm:spPr/>
      <dgm:t>
        <a:bodyPr/>
        <a:lstStyle/>
        <a:p>
          <a:endParaRPr lang="de-DE"/>
        </a:p>
      </dgm:t>
    </dgm:pt>
    <dgm:pt modelId="{A00A5A69-31CD-4511-8011-084C2DB60520}" type="sibTrans" cxnId="{9DB4B36B-7536-4C28-A9B8-A3BBC5C49473}">
      <dgm:prSet/>
      <dgm:spPr/>
      <dgm:t>
        <a:bodyPr/>
        <a:lstStyle/>
        <a:p>
          <a:endParaRPr lang="de-DE"/>
        </a:p>
      </dgm:t>
    </dgm:pt>
    <dgm:pt modelId="{9E74E305-FFCB-4B5D-981D-C7A63D44332A}">
      <dgm:prSet phldrT="[Text]" custT="1"/>
      <dgm:spPr>
        <a:solidFill>
          <a:srgbClr val="0F2B57"/>
        </a:solidFill>
      </dgm:spPr>
      <dgm:t>
        <a:bodyPr/>
        <a:lstStyle/>
        <a:p>
          <a:r>
            <a:rPr lang="de-DE" sz="3600" b="1" dirty="0">
              <a:latin typeface="Fira Sans" panose="020B0503050000020004" pitchFamily="34" charset="0"/>
            </a:rPr>
            <a:t>Kritisches Feedback</a:t>
          </a:r>
        </a:p>
      </dgm:t>
    </dgm:pt>
    <dgm:pt modelId="{2E272555-1EBC-4A6E-8484-BE6DB9F6526B}" type="parTrans" cxnId="{F6541447-2CD9-425B-80C7-6EC3165E9CEC}">
      <dgm:prSet/>
      <dgm:spPr/>
      <dgm:t>
        <a:bodyPr/>
        <a:lstStyle/>
        <a:p>
          <a:endParaRPr lang="de-DE"/>
        </a:p>
      </dgm:t>
    </dgm:pt>
    <dgm:pt modelId="{9CB3552E-666B-4AE2-8E97-7477EA6137A2}" type="sibTrans" cxnId="{F6541447-2CD9-425B-80C7-6EC3165E9CEC}">
      <dgm:prSet/>
      <dgm:spPr/>
      <dgm:t>
        <a:bodyPr/>
        <a:lstStyle/>
        <a:p>
          <a:endParaRPr lang="de-DE"/>
        </a:p>
      </dgm:t>
    </dgm:pt>
    <dgm:pt modelId="{3015C109-2C9F-4BF8-B9EA-3D27AEE49049}">
      <dgm:prSet phldrT="[Text]"/>
      <dgm:spPr>
        <a:solidFill>
          <a:srgbClr val="0F2B57"/>
        </a:solidFill>
        <a:ln>
          <a:solidFill>
            <a:schemeClr val="lt1">
              <a:hueOff val="0"/>
              <a:satOff val="0"/>
              <a:lumOff val="0"/>
            </a:schemeClr>
          </a:solidFill>
        </a:ln>
        <a:effectLst>
          <a:softEdge rad="0"/>
        </a:effectLst>
      </dgm:spPr>
      <dgm:t>
        <a:bodyPr/>
        <a:lstStyle/>
        <a:p>
          <a:r>
            <a:rPr lang="de-DE" b="1" dirty="0">
              <a:latin typeface="Fira Sans" panose="020B0503050000020004" pitchFamily="34" charset="0"/>
            </a:rPr>
            <a:t>(Selbstständiges)</a:t>
          </a:r>
        </a:p>
        <a:p>
          <a:r>
            <a:rPr lang="de-DE" b="1" dirty="0">
              <a:latin typeface="Fira Sans" panose="020B0503050000020004" pitchFamily="34" charset="0"/>
            </a:rPr>
            <a:t>Feststellen einer Ist-Soll-Diskrepanz</a:t>
          </a:r>
        </a:p>
      </dgm:t>
    </dgm:pt>
    <dgm:pt modelId="{655A6650-058C-4998-A17E-8D65092BEC4D}" type="parTrans" cxnId="{0244EFF3-0602-4FC8-8C7A-B4400510242B}">
      <dgm:prSet/>
      <dgm:spPr/>
      <dgm:t>
        <a:bodyPr/>
        <a:lstStyle/>
        <a:p>
          <a:endParaRPr lang="de-DE"/>
        </a:p>
      </dgm:t>
    </dgm:pt>
    <dgm:pt modelId="{D7FC9961-CAD5-40EF-8CED-97D4B76E28C1}" type="sibTrans" cxnId="{0244EFF3-0602-4FC8-8C7A-B4400510242B}">
      <dgm:prSet/>
      <dgm:spPr/>
      <dgm:t>
        <a:bodyPr/>
        <a:lstStyle/>
        <a:p>
          <a:endParaRPr lang="de-DE"/>
        </a:p>
      </dgm:t>
    </dgm:pt>
    <dgm:pt modelId="{300B9EA6-E601-41FD-927C-6CC124BA2ABB}">
      <dgm:prSet custT="1"/>
      <dgm:spPr>
        <a:solidFill>
          <a:srgbClr val="0F2B57"/>
        </a:solidFill>
      </dgm:spPr>
      <dgm:t>
        <a:bodyPr/>
        <a:lstStyle/>
        <a:p>
          <a:r>
            <a:rPr lang="de-DE" sz="3200" b="1" dirty="0">
              <a:latin typeface="Fira Sans" panose="020B0503050000020004" pitchFamily="34" charset="0"/>
            </a:rPr>
            <a:t>Handeln zur Zielerreichung</a:t>
          </a:r>
        </a:p>
      </dgm:t>
    </dgm:pt>
    <dgm:pt modelId="{75EC6C2D-0E38-4393-8A82-8241F774BF27}" type="parTrans" cxnId="{A3AE14F1-B9B1-4B7D-BBA0-F4192E4D9D4E}">
      <dgm:prSet/>
      <dgm:spPr/>
      <dgm:t>
        <a:bodyPr/>
        <a:lstStyle/>
        <a:p>
          <a:endParaRPr lang="de-DE"/>
        </a:p>
      </dgm:t>
    </dgm:pt>
    <dgm:pt modelId="{514712F0-2F5D-4F57-9A5B-6C330CB6303D}" type="sibTrans" cxnId="{A3AE14F1-B9B1-4B7D-BBA0-F4192E4D9D4E}">
      <dgm:prSet/>
      <dgm:spPr/>
      <dgm:t>
        <a:bodyPr/>
        <a:lstStyle/>
        <a:p>
          <a:endParaRPr lang="de-DE"/>
        </a:p>
      </dgm:t>
    </dgm:pt>
    <dgm:pt modelId="{3FCA8DD1-639B-4CDC-ABCE-FA81ABC25E00}">
      <dgm:prSet custT="1"/>
      <dgm:spPr>
        <a:solidFill>
          <a:srgbClr val="0F2B57"/>
        </a:solidFill>
      </dgm:spPr>
      <dgm:t>
        <a:bodyPr/>
        <a:lstStyle/>
        <a:p>
          <a:r>
            <a:rPr lang="de-DE" sz="3600" b="1" dirty="0">
              <a:latin typeface="Fira Sans" panose="020B0503050000020004" pitchFamily="34" charset="0"/>
            </a:rPr>
            <a:t>Angepasstes Handeln</a:t>
          </a:r>
        </a:p>
      </dgm:t>
    </dgm:pt>
    <dgm:pt modelId="{14C25A89-B264-4FF3-A84D-A863D0AD440C}" type="parTrans" cxnId="{0C295135-6159-4D60-9551-BD1B438F151B}">
      <dgm:prSet/>
      <dgm:spPr/>
      <dgm:t>
        <a:bodyPr/>
        <a:lstStyle/>
        <a:p>
          <a:endParaRPr lang="de-DE"/>
        </a:p>
      </dgm:t>
    </dgm:pt>
    <dgm:pt modelId="{FEC7356E-C2E3-4A39-BD56-AD33F4C4A821}" type="sibTrans" cxnId="{0C295135-6159-4D60-9551-BD1B438F151B}">
      <dgm:prSet/>
      <dgm:spPr/>
      <dgm:t>
        <a:bodyPr/>
        <a:lstStyle/>
        <a:p>
          <a:endParaRPr lang="de-DE"/>
        </a:p>
      </dgm:t>
    </dgm:pt>
    <dgm:pt modelId="{95744794-952F-4E09-A619-DA7C0FB2C228}">
      <dgm:prSet/>
      <dgm:spPr>
        <a:solidFill>
          <a:srgbClr val="0F2B57"/>
        </a:solidFill>
      </dgm:spPr>
      <dgm:t>
        <a:bodyPr/>
        <a:lstStyle/>
        <a:p>
          <a:r>
            <a:rPr lang="de-DE" b="1" dirty="0">
              <a:latin typeface="Fira Sans" panose="020B0503050000020004" pitchFamily="34" charset="0"/>
            </a:rPr>
            <a:t>Erreichen des gesetzten Ziels</a:t>
          </a:r>
        </a:p>
      </dgm:t>
    </dgm:pt>
    <dgm:pt modelId="{536F51CF-15EF-48DD-8351-0B323920A921}" type="parTrans" cxnId="{0C293FD5-B99A-468E-9F14-BDED984D4389}">
      <dgm:prSet/>
      <dgm:spPr/>
      <dgm:t>
        <a:bodyPr/>
        <a:lstStyle/>
        <a:p>
          <a:endParaRPr lang="de-DE"/>
        </a:p>
      </dgm:t>
    </dgm:pt>
    <dgm:pt modelId="{C200CCF2-6220-41C6-8BF5-DBEA28D43569}" type="sibTrans" cxnId="{0C293FD5-B99A-468E-9F14-BDED984D4389}">
      <dgm:prSet/>
      <dgm:spPr/>
      <dgm:t>
        <a:bodyPr/>
        <a:lstStyle/>
        <a:p>
          <a:endParaRPr lang="de-DE"/>
        </a:p>
      </dgm:t>
    </dgm:pt>
    <dgm:pt modelId="{2DDD463A-395C-48E1-BEF1-099B402212A9}" type="pres">
      <dgm:prSet presAssocID="{45E36EEB-1F52-4200-B4D4-5001C512E46E}" presName="CompostProcess" presStyleCnt="0">
        <dgm:presLayoutVars>
          <dgm:dir/>
          <dgm:resizeHandles val="exact"/>
        </dgm:presLayoutVars>
      </dgm:prSet>
      <dgm:spPr/>
    </dgm:pt>
    <dgm:pt modelId="{56B53E96-F648-44A2-BA0A-97E0D66921DB}" type="pres">
      <dgm:prSet presAssocID="{45E36EEB-1F52-4200-B4D4-5001C512E46E}" presName="arrow" presStyleLbl="bgShp" presStyleIdx="0" presStyleCnt="1"/>
      <dgm:spPr>
        <a:solidFill>
          <a:srgbClr val="C50561"/>
        </a:solidFill>
      </dgm:spPr>
    </dgm:pt>
    <dgm:pt modelId="{EE0657F2-9CA9-42D5-B334-F7D1B54E689F}" type="pres">
      <dgm:prSet presAssocID="{45E36EEB-1F52-4200-B4D4-5001C512E46E}" presName="linearProcess" presStyleCnt="0"/>
      <dgm:spPr/>
    </dgm:pt>
    <dgm:pt modelId="{F4DFB531-EC06-4075-9586-3BECF9E9B920}" type="pres">
      <dgm:prSet presAssocID="{C4C6CE50-62FF-4A65-8260-4C435FB68531}" presName="textNode" presStyleLbl="node1" presStyleIdx="0" presStyleCnt="6">
        <dgm:presLayoutVars>
          <dgm:bulletEnabled val="1"/>
        </dgm:presLayoutVars>
      </dgm:prSet>
      <dgm:spPr/>
    </dgm:pt>
    <dgm:pt modelId="{F84F60C3-EA87-43FF-A079-C4EF16E05AF6}" type="pres">
      <dgm:prSet presAssocID="{A00A5A69-31CD-4511-8011-084C2DB60520}" presName="sibTrans" presStyleCnt="0"/>
      <dgm:spPr/>
    </dgm:pt>
    <dgm:pt modelId="{9C3E0BBF-02D6-42C2-923F-640E23A34613}" type="pres">
      <dgm:prSet presAssocID="{300B9EA6-E601-41FD-927C-6CC124BA2ABB}" presName="textNode" presStyleLbl="node1" presStyleIdx="1" presStyleCnt="6">
        <dgm:presLayoutVars>
          <dgm:bulletEnabled val="1"/>
        </dgm:presLayoutVars>
      </dgm:prSet>
      <dgm:spPr/>
    </dgm:pt>
    <dgm:pt modelId="{5EEAB677-67A9-45ED-ABA2-675A19428EB2}" type="pres">
      <dgm:prSet presAssocID="{514712F0-2F5D-4F57-9A5B-6C330CB6303D}" presName="sibTrans" presStyleCnt="0"/>
      <dgm:spPr/>
    </dgm:pt>
    <dgm:pt modelId="{253DC2DF-834E-49E5-8307-B7BB45AF6122}" type="pres">
      <dgm:prSet presAssocID="{9E74E305-FFCB-4B5D-981D-C7A63D44332A}" presName="textNode" presStyleLbl="node1" presStyleIdx="2" presStyleCnt="6">
        <dgm:presLayoutVars>
          <dgm:bulletEnabled val="1"/>
        </dgm:presLayoutVars>
      </dgm:prSet>
      <dgm:spPr/>
    </dgm:pt>
    <dgm:pt modelId="{8BDC7EF5-AAAB-4A9B-95AF-0F9947B439BE}" type="pres">
      <dgm:prSet presAssocID="{9CB3552E-666B-4AE2-8E97-7477EA6137A2}" presName="sibTrans" presStyleCnt="0"/>
      <dgm:spPr/>
    </dgm:pt>
    <dgm:pt modelId="{43291834-3B59-4F38-BD4A-A0A68915981D}" type="pres">
      <dgm:prSet presAssocID="{3015C109-2C9F-4BF8-B9EA-3D27AEE49049}" presName="textNode" presStyleLbl="node1" presStyleIdx="3" presStyleCnt="6">
        <dgm:presLayoutVars>
          <dgm:bulletEnabled val="1"/>
        </dgm:presLayoutVars>
      </dgm:prSet>
      <dgm:spPr/>
    </dgm:pt>
    <dgm:pt modelId="{CA540863-FFDC-4C6E-96AD-006F64B65447}" type="pres">
      <dgm:prSet presAssocID="{D7FC9961-CAD5-40EF-8CED-97D4B76E28C1}" presName="sibTrans" presStyleCnt="0"/>
      <dgm:spPr/>
    </dgm:pt>
    <dgm:pt modelId="{EA81E451-710A-4147-B729-9B122C1A5266}" type="pres">
      <dgm:prSet presAssocID="{3FCA8DD1-639B-4CDC-ABCE-FA81ABC25E00}" presName="textNode" presStyleLbl="node1" presStyleIdx="4" presStyleCnt="6">
        <dgm:presLayoutVars>
          <dgm:bulletEnabled val="1"/>
        </dgm:presLayoutVars>
      </dgm:prSet>
      <dgm:spPr/>
    </dgm:pt>
    <dgm:pt modelId="{9E9418C8-6E81-4768-8D84-F8D22D008E2B}" type="pres">
      <dgm:prSet presAssocID="{FEC7356E-C2E3-4A39-BD56-AD33F4C4A821}" presName="sibTrans" presStyleCnt="0"/>
      <dgm:spPr/>
    </dgm:pt>
    <dgm:pt modelId="{9E359B69-31FB-409C-843F-F85C24B7F080}" type="pres">
      <dgm:prSet presAssocID="{95744794-952F-4E09-A619-DA7C0FB2C228}" presName="textNode" presStyleLbl="node1" presStyleIdx="5" presStyleCnt="6">
        <dgm:presLayoutVars>
          <dgm:bulletEnabled val="1"/>
        </dgm:presLayoutVars>
      </dgm:prSet>
      <dgm:spPr/>
    </dgm:pt>
  </dgm:ptLst>
  <dgm:cxnLst>
    <dgm:cxn modelId="{2A1F0A34-366B-49EE-8E7B-D20C10C7F452}" type="presOf" srcId="{9E74E305-FFCB-4B5D-981D-C7A63D44332A}" destId="{253DC2DF-834E-49E5-8307-B7BB45AF6122}" srcOrd="0" destOrd="0" presId="urn:microsoft.com/office/officeart/2005/8/layout/hProcess9"/>
    <dgm:cxn modelId="{0C295135-6159-4D60-9551-BD1B438F151B}" srcId="{45E36EEB-1F52-4200-B4D4-5001C512E46E}" destId="{3FCA8DD1-639B-4CDC-ABCE-FA81ABC25E00}" srcOrd="4" destOrd="0" parTransId="{14C25A89-B264-4FF3-A84D-A863D0AD440C}" sibTransId="{FEC7356E-C2E3-4A39-BD56-AD33F4C4A821}"/>
    <dgm:cxn modelId="{F6541447-2CD9-425B-80C7-6EC3165E9CEC}" srcId="{45E36EEB-1F52-4200-B4D4-5001C512E46E}" destId="{9E74E305-FFCB-4B5D-981D-C7A63D44332A}" srcOrd="2" destOrd="0" parTransId="{2E272555-1EBC-4A6E-8484-BE6DB9F6526B}" sibTransId="{9CB3552E-666B-4AE2-8E97-7477EA6137A2}"/>
    <dgm:cxn modelId="{9DB4B36B-7536-4C28-A9B8-A3BBC5C49473}" srcId="{45E36EEB-1F52-4200-B4D4-5001C512E46E}" destId="{C4C6CE50-62FF-4A65-8260-4C435FB68531}" srcOrd="0" destOrd="0" parTransId="{5EC37C8F-54C1-4F17-A3FE-CE30D06E2201}" sibTransId="{A00A5A69-31CD-4511-8011-084C2DB60520}"/>
    <dgm:cxn modelId="{F9B00183-3CFF-4FA9-A6C3-0B9734C183B6}" type="presOf" srcId="{C4C6CE50-62FF-4A65-8260-4C435FB68531}" destId="{F4DFB531-EC06-4075-9586-3BECF9E9B920}" srcOrd="0" destOrd="0" presId="urn:microsoft.com/office/officeart/2005/8/layout/hProcess9"/>
    <dgm:cxn modelId="{EBBCEC9C-F57D-4675-9E15-2BCA9EFACFAF}" type="presOf" srcId="{3015C109-2C9F-4BF8-B9EA-3D27AEE49049}" destId="{43291834-3B59-4F38-BD4A-A0A68915981D}" srcOrd="0" destOrd="0" presId="urn:microsoft.com/office/officeart/2005/8/layout/hProcess9"/>
    <dgm:cxn modelId="{5AF74FC1-01FE-47A5-AF6D-9AE612BCEB29}" type="presOf" srcId="{45E36EEB-1F52-4200-B4D4-5001C512E46E}" destId="{2DDD463A-395C-48E1-BEF1-099B402212A9}" srcOrd="0" destOrd="0" presId="urn:microsoft.com/office/officeart/2005/8/layout/hProcess9"/>
    <dgm:cxn modelId="{DDEC1BC3-AEFD-4669-B709-1F78D7F7EA7E}" type="presOf" srcId="{3FCA8DD1-639B-4CDC-ABCE-FA81ABC25E00}" destId="{EA81E451-710A-4147-B729-9B122C1A5266}" srcOrd="0" destOrd="0" presId="urn:microsoft.com/office/officeart/2005/8/layout/hProcess9"/>
    <dgm:cxn modelId="{16CF57CF-56EB-44FA-982B-284D78D87730}" type="presOf" srcId="{95744794-952F-4E09-A619-DA7C0FB2C228}" destId="{9E359B69-31FB-409C-843F-F85C24B7F080}" srcOrd="0" destOrd="0" presId="urn:microsoft.com/office/officeart/2005/8/layout/hProcess9"/>
    <dgm:cxn modelId="{0C293FD5-B99A-468E-9F14-BDED984D4389}" srcId="{45E36EEB-1F52-4200-B4D4-5001C512E46E}" destId="{95744794-952F-4E09-A619-DA7C0FB2C228}" srcOrd="5" destOrd="0" parTransId="{536F51CF-15EF-48DD-8351-0B323920A921}" sibTransId="{C200CCF2-6220-41C6-8BF5-DBEA28D43569}"/>
    <dgm:cxn modelId="{4AD4ECE9-7C7D-43DE-AC63-61D87A51C7E2}" type="presOf" srcId="{300B9EA6-E601-41FD-927C-6CC124BA2ABB}" destId="{9C3E0BBF-02D6-42C2-923F-640E23A34613}" srcOrd="0" destOrd="0" presId="urn:microsoft.com/office/officeart/2005/8/layout/hProcess9"/>
    <dgm:cxn modelId="{A3AE14F1-B9B1-4B7D-BBA0-F4192E4D9D4E}" srcId="{45E36EEB-1F52-4200-B4D4-5001C512E46E}" destId="{300B9EA6-E601-41FD-927C-6CC124BA2ABB}" srcOrd="1" destOrd="0" parTransId="{75EC6C2D-0E38-4393-8A82-8241F774BF27}" sibTransId="{514712F0-2F5D-4F57-9A5B-6C330CB6303D}"/>
    <dgm:cxn modelId="{0244EFF3-0602-4FC8-8C7A-B4400510242B}" srcId="{45E36EEB-1F52-4200-B4D4-5001C512E46E}" destId="{3015C109-2C9F-4BF8-B9EA-3D27AEE49049}" srcOrd="3" destOrd="0" parTransId="{655A6650-058C-4998-A17E-8D65092BEC4D}" sibTransId="{D7FC9961-CAD5-40EF-8CED-97D4B76E28C1}"/>
    <dgm:cxn modelId="{1D217766-45B3-440E-98DB-B7DAB46DF4AA}" type="presParOf" srcId="{2DDD463A-395C-48E1-BEF1-099B402212A9}" destId="{56B53E96-F648-44A2-BA0A-97E0D66921DB}" srcOrd="0" destOrd="0" presId="urn:microsoft.com/office/officeart/2005/8/layout/hProcess9"/>
    <dgm:cxn modelId="{FBD15593-DDEB-4A22-8A30-4F0DE57DBA57}" type="presParOf" srcId="{2DDD463A-395C-48E1-BEF1-099B402212A9}" destId="{EE0657F2-9CA9-42D5-B334-F7D1B54E689F}" srcOrd="1" destOrd="0" presId="urn:microsoft.com/office/officeart/2005/8/layout/hProcess9"/>
    <dgm:cxn modelId="{BC865FE3-4E60-478D-B314-1DC519E29939}" type="presParOf" srcId="{EE0657F2-9CA9-42D5-B334-F7D1B54E689F}" destId="{F4DFB531-EC06-4075-9586-3BECF9E9B920}" srcOrd="0" destOrd="0" presId="urn:microsoft.com/office/officeart/2005/8/layout/hProcess9"/>
    <dgm:cxn modelId="{9B2121B9-C98B-4A48-B321-D87F9B3242DE}" type="presParOf" srcId="{EE0657F2-9CA9-42D5-B334-F7D1B54E689F}" destId="{F84F60C3-EA87-43FF-A079-C4EF16E05AF6}" srcOrd="1" destOrd="0" presId="urn:microsoft.com/office/officeart/2005/8/layout/hProcess9"/>
    <dgm:cxn modelId="{7291D8F9-9DCA-411D-886D-2FF7CA9D1685}" type="presParOf" srcId="{EE0657F2-9CA9-42D5-B334-F7D1B54E689F}" destId="{9C3E0BBF-02D6-42C2-923F-640E23A34613}" srcOrd="2" destOrd="0" presId="urn:microsoft.com/office/officeart/2005/8/layout/hProcess9"/>
    <dgm:cxn modelId="{E91423D2-DDE3-49BA-98F1-CEFC2130B3F7}" type="presParOf" srcId="{EE0657F2-9CA9-42D5-B334-F7D1B54E689F}" destId="{5EEAB677-67A9-45ED-ABA2-675A19428EB2}" srcOrd="3" destOrd="0" presId="urn:microsoft.com/office/officeart/2005/8/layout/hProcess9"/>
    <dgm:cxn modelId="{9A4D0509-AB67-4573-AD56-33F5D9301555}" type="presParOf" srcId="{EE0657F2-9CA9-42D5-B334-F7D1B54E689F}" destId="{253DC2DF-834E-49E5-8307-B7BB45AF6122}" srcOrd="4" destOrd="0" presId="urn:microsoft.com/office/officeart/2005/8/layout/hProcess9"/>
    <dgm:cxn modelId="{970D11E3-6D5F-4CF1-AC49-0746B62A5562}" type="presParOf" srcId="{EE0657F2-9CA9-42D5-B334-F7D1B54E689F}" destId="{8BDC7EF5-AAAB-4A9B-95AF-0F9947B439BE}" srcOrd="5" destOrd="0" presId="urn:microsoft.com/office/officeart/2005/8/layout/hProcess9"/>
    <dgm:cxn modelId="{607A6EBC-CE78-454C-8ABF-E74F42B43C05}" type="presParOf" srcId="{EE0657F2-9CA9-42D5-B334-F7D1B54E689F}" destId="{43291834-3B59-4F38-BD4A-A0A68915981D}" srcOrd="6" destOrd="0" presId="urn:microsoft.com/office/officeart/2005/8/layout/hProcess9"/>
    <dgm:cxn modelId="{8D6EFD5B-B72F-4970-8C4E-994951E47B6A}" type="presParOf" srcId="{EE0657F2-9CA9-42D5-B334-F7D1B54E689F}" destId="{CA540863-FFDC-4C6E-96AD-006F64B65447}" srcOrd="7" destOrd="0" presId="urn:microsoft.com/office/officeart/2005/8/layout/hProcess9"/>
    <dgm:cxn modelId="{2A0FC008-6376-4A42-ABBE-9DFF3AFB02E3}" type="presParOf" srcId="{EE0657F2-9CA9-42D5-B334-F7D1B54E689F}" destId="{EA81E451-710A-4147-B729-9B122C1A5266}" srcOrd="8" destOrd="0" presId="urn:microsoft.com/office/officeart/2005/8/layout/hProcess9"/>
    <dgm:cxn modelId="{E0F01CAD-F1BF-498C-B17F-2E5BA4B5E99E}" type="presParOf" srcId="{EE0657F2-9CA9-42D5-B334-F7D1B54E689F}" destId="{9E9418C8-6E81-4768-8D84-F8D22D008E2B}" srcOrd="9" destOrd="0" presId="urn:microsoft.com/office/officeart/2005/8/layout/hProcess9"/>
    <dgm:cxn modelId="{DE65D8BD-7526-4E4A-85DE-B5F3D7C448AC}" type="presParOf" srcId="{EE0657F2-9CA9-42D5-B334-F7D1B54E689F}" destId="{9E359B69-31FB-409C-843F-F85C24B7F080}" srcOrd="10"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45E36EEB-1F52-4200-B4D4-5001C512E46E}" type="doc">
      <dgm:prSet loTypeId="urn:microsoft.com/office/officeart/2005/8/layout/hProcess9" loCatId="process" qsTypeId="urn:microsoft.com/office/officeart/2005/8/quickstyle/simple1" qsCatId="simple" csTypeId="urn:microsoft.com/office/officeart/2005/8/colors/accent1_2" csCatId="accent1" phldr="1"/>
      <dgm:spPr/>
    </dgm:pt>
    <dgm:pt modelId="{C4C6CE50-62FF-4A65-8260-4C435FB68531}">
      <dgm:prSet phldrT="[Text]" custT="1"/>
      <dgm:spPr>
        <a:solidFill>
          <a:srgbClr val="0F2B57"/>
        </a:solidFill>
      </dgm:spPr>
      <dgm:t>
        <a:bodyPr/>
        <a:lstStyle/>
        <a:p>
          <a:r>
            <a:rPr lang="de-DE" sz="4000" b="1" dirty="0">
              <a:latin typeface="Fira Sans" panose="020B0503050000020004" pitchFamily="34" charset="0"/>
            </a:rPr>
            <a:t>Gesetztes</a:t>
          </a:r>
          <a:r>
            <a:rPr lang="de-DE" sz="4000" b="1" dirty="0"/>
            <a:t> </a:t>
          </a:r>
          <a:r>
            <a:rPr lang="de-DE" sz="4000" b="1" dirty="0">
              <a:latin typeface="Fira Sans" panose="020B0503050000020004" pitchFamily="34" charset="0"/>
            </a:rPr>
            <a:t>Ziel</a:t>
          </a:r>
        </a:p>
      </dgm:t>
    </dgm:pt>
    <dgm:pt modelId="{5EC37C8F-54C1-4F17-A3FE-CE30D06E2201}" type="parTrans" cxnId="{9DB4B36B-7536-4C28-A9B8-A3BBC5C49473}">
      <dgm:prSet/>
      <dgm:spPr/>
      <dgm:t>
        <a:bodyPr/>
        <a:lstStyle/>
        <a:p>
          <a:endParaRPr lang="de-DE"/>
        </a:p>
      </dgm:t>
    </dgm:pt>
    <dgm:pt modelId="{A00A5A69-31CD-4511-8011-084C2DB60520}" type="sibTrans" cxnId="{9DB4B36B-7536-4C28-A9B8-A3BBC5C49473}">
      <dgm:prSet/>
      <dgm:spPr/>
      <dgm:t>
        <a:bodyPr/>
        <a:lstStyle/>
        <a:p>
          <a:endParaRPr lang="de-DE"/>
        </a:p>
      </dgm:t>
    </dgm:pt>
    <dgm:pt modelId="{9E74E305-FFCB-4B5D-981D-C7A63D44332A}">
      <dgm:prSet phldrT="[Text]" custT="1"/>
      <dgm:spPr>
        <a:solidFill>
          <a:srgbClr val="0F2B57"/>
        </a:solidFill>
      </dgm:spPr>
      <dgm:t>
        <a:bodyPr/>
        <a:lstStyle/>
        <a:p>
          <a:r>
            <a:rPr lang="de-DE" sz="4000" b="1" dirty="0">
              <a:latin typeface="Fira Sans" panose="020B0503050000020004" pitchFamily="34" charset="0"/>
            </a:rPr>
            <a:t>Kritisches Feedback</a:t>
          </a:r>
        </a:p>
      </dgm:t>
    </dgm:pt>
    <dgm:pt modelId="{2E272555-1EBC-4A6E-8484-BE6DB9F6526B}" type="parTrans" cxnId="{F6541447-2CD9-425B-80C7-6EC3165E9CEC}">
      <dgm:prSet/>
      <dgm:spPr/>
      <dgm:t>
        <a:bodyPr/>
        <a:lstStyle/>
        <a:p>
          <a:endParaRPr lang="de-DE"/>
        </a:p>
      </dgm:t>
    </dgm:pt>
    <dgm:pt modelId="{9CB3552E-666B-4AE2-8E97-7477EA6137A2}" type="sibTrans" cxnId="{F6541447-2CD9-425B-80C7-6EC3165E9CEC}">
      <dgm:prSet/>
      <dgm:spPr/>
      <dgm:t>
        <a:bodyPr/>
        <a:lstStyle/>
        <a:p>
          <a:endParaRPr lang="de-DE"/>
        </a:p>
      </dgm:t>
    </dgm:pt>
    <dgm:pt modelId="{3015C109-2C9F-4BF8-B9EA-3D27AEE49049}">
      <dgm:prSet phldrT="[Text]"/>
      <dgm:spPr>
        <a:solidFill>
          <a:srgbClr val="0F2B57"/>
        </a:solidFill>
        <a:ln>
          <a:solidFill>
            <a:schemeClr val="lt1">
              <a:hueOff val="0"/>
              <a:satOff val="0"/>
              <a:lumOff val="0"/>
            </a:schemeClr>
          </a:solidFill>
        </a:ln>
        <a:effectLst>
          <a:softEdge rad="0"/>
        </a:effectLst>
      </dgm:spPr>
      <dgm:t>
        <a:bodyPr/>
        <a:lstStyle/>
        <a:p>
          <a:r>
            <a:rPr lang="de-DE" b="1" dirty="0">
              <a:latin typeface="Fira Sans" panose="020B0503050000020004" pitchFamily="34" charset="0"/>
            </a:rPr>
            <a:t>(Selbstständiges)</a:t>
          </a:r>
        </a:p>
        <a:p>
          <a:r>
            <a:rPr lang="de-DE" b="1" dirty="0">
              <a:latin typeface="Fira Sans" panose="020B0503050000020004" pitchFamily="34" charset="0"/>
            </a:rPr>
            <a:t>Feststellen einer Ist-Soll-Diskrepanz</a:t>
          </a:r>
        </a:p>
      </dgm:t>
    </dgm:pt>
    <dgm:pt modelId="{655A6650-058C-4998-A17E-8D65092BEC4D}" type="parTrans" cxnId="{0244EFF3-0602-4FC8-8C7A-B4400510242B}">
      <dgm:prSet/>
      <dgm:spPr/>
      <dgm:t>
        <a:bodyPr/>
        <a:lstStyle/>
        <a:p>
          <a:endParaRPr lang="de-DE"/>
        </a:p>
      </dgm:t>
    </dgm:pt>
    <dgm:pt modelId="{D7FC9961-CAD5-40EF-8CED-97D4B76E28C1}" type="sibTrans" cxnId="{0244EFF3-0602-4FC8-8C7A-B4400510242B}">
      <dgm:prSet/>
      <dgm:spPr/>
      <dgm:t>
        <a:bodyPr/>
        <a:lstStyle/>
        <a:p>
          <a:endParaRPr lang="de-DE"/>
        </a:p>
      </dgm:t>
    </dgm:pt>
    <dgm:pt modelId="{300B9EA6-E601-41FD-927C-6CC124BA2ABB}">
      <dgm:prSet custT="1"/>
      <dgm:spPr>
        <a:solidFill>
          <a:srgbClr val="0F2B57"/>
        </a:solidFill>
      </dgm:spPr>
      <dgm:t>
        <a:bodyPr/>
        <a:lstStyle/>
        <a:p>
          <a:r>
            <a:rPr lang="de-DE" sz="3200" b="1" dirty="0">
              <a:latin typeface="Fira Sans" panose="020B0503050000020004" pitchFamily="34" charset="0"/>
            </a:rPr>
            <a:t>Handeln zur Zielerreichung</a:t>
          </a:r>
        </a:p>
      </dgm:t>
    </dgm:pt>
    <dgm:pt modelId="{75EC6C2D-0E38-4393-8A82-8241F774BF27}" type="parTrans" cxnId="{A3AE14F1-B9B1-4B7D-BBA0-F4192E4D9D4E}">
      <dgm:prSet/>
      <dgm:spPr/>
      <dgm:t>
        <a:bodyPr/>
        <a:lstStyle/>
        <a:p>
          <a:endParaRPr lang="de-DE"/>
        </a:p>
      </dgm:t>
    </dgm:pt>
    <dgm:pt modelId="{514712F0-2F5D-4F57-9A5B-6C330CB6303D}" type="sibTrans" cxnId="{A3AE14F1-B9B1-4B7D-BBA0-F4192E4D9D4E}">
      <dgm:prSet/>
      <dgm:spPr/>
      <dgm:t>
        <a:bodyPr/>
        <a:lstStyle/>
        <a:p>
          <a:endParaRPr lang="de-DE"/>
        </a:p>
      </dgm:t>
    </dgm:pt>
    <dgm:pt modelId="{3FCA8DD1-639B-4CDC-ABCE-FA81ABC25E00}">
      <dgm:prSet custT="1"/>
      <dgm:spPr>
        <a:pattFill prst="dkUpDiag">
          <a:fgClr>
            <a:srgbClr val="0F2B57"/>
          </a:fgClr>
          <a:bgClr>
            <a:schemeClr val="bg1"/>
          </a:bgClr>
        </a:pattFill>
      </dgm:spPr>
      <dgm:t>
        <a:bodyPr/>
        <a:lstStyle/>
        <a:p>
          <a:r>
            <a:rPr lang="de-DE" sz="3600" b="1" dirty="0">
              <a:latin typeface="Fira Sans" panose="020B0503050000020004" pitchFamily="34" charset="0"/>
            </a:rPr>
            <a:t>Angepasstes Handeln</a:t>
          </a:r>
        </a:p>
      </dgm:t>
    </dgm:pt>
    <dgm:pt modelId="{14C25A89-B264-4FF3-A84D-A863D0AD440C}" type="parTrans" cxnId="{0C295135-6159-4D60-9551-BD1B438F151B}">
      <dgm:prSet/>
      <dgm:spPr/>
      <dgm:t>
        <a:bodyPr/>
        <a:lstStyle/>
        <a:p>
          <a:endParaRPr lang="de-DE"/>
        </a:p>
      </dgm:t>
    </dgm:pt>
    <dgm:pt modelId="{FEC7356E-C2E3-4A39-BD56-AD33F4C4A821}" type="sibTrans" cxnId="{0C295135-6159-4D60-9551-BD1B438F151B}">
      <dgm:prSet/>
      <dgm:spPr/>
      <dgm:t>
        <a:bodyPr/>
        <a:lstStyle/>
        <a:p>
          <a:endParaRPr lang="de-DE"/>
        </a:p>
      </dgm:t>
    </dgm:pt>
    <dgm:pt modelId="{95744794-952F-4E09-A619-DA7C0FB2C228}">
      <dgm:prSet custT="1"/>
      <dgm:spPr>
        <a:pattFill prst="dkUpDiag">
          <a:fgClr>
            <a:srgbClr val="0F2B57"/>
          </a:fgClr>
          <a:bgClr>
            <a:schemeClr val="bg1"/>
          </a:bgClr>
        </a:pattFill>
      </dgm:spPr>
      <dgm:t>
        <a:bodyPr/>
        <a:lstStyle/>
        <a:p>
          <a:r>
            <a:rPr lang="de-DE" sz="3200" b="1" dirty="0">
              <a:latin typeface="Fira Sans" panose="020B0503050000020004" pitchFamily="34" charset="0"/>
            </a:rPr>
            <a:t>Erreichen des gesetzten Ziels</a:t>
          </a:r>
        </a:p>
      </dgm:t>
    </dgm:pt>
    <dgm:pt modelId="{536F51CF-15EF-48DD-8351-0B323920A921}" type="parTrans" cxnId="{0C293FD5-B99A-468E-9F14-BDED984D4389}">
      <dgm:prSet/>
      <dgm:spPr/>
      <dgm:t>
        <a:bodyPr/>
        <a:lstStyle/>
        <a:p>
          <a:endParaRPr lang="de-DE"/>
        </a:p>
      </dgm:t>
    </dgm:pt>
    <dgm:pt modelId="{C200CCF2-6220-41C6-8BF5-DBEA28D43569}" type="sibTrans" cxnId="{0C293FD5-B99A-468E-9F14-BDED984D4389}">
      <dgm:prSet/>
      <dgm:spPr/>
      <dgm:t>
        <a:bodyPr/>
        <a:lstStyle/>
        <a:p>
          <a:endParaRPr lang="de-DE"/>
        </a:p>
      </dgm:t>
    </dgm:pt>
    <dgm:pt modelId="{2DDD463A-395C-48E1-BEF1-099B402212A9}" type="pres">
      <dgm:prSet presAssocID="{45E36EEB-1F52-4200-B4D4-5001C512E46E}" presName="CompostProcess" presStyleCnt="0">
        <dgm:presLayoutVars>
          <dgm:dir/>
          <dgm:resizeHandles val="exact"/>
        </dgm:presLayoutVars>
      </dgm:prSet>
      <dgm:spPr/>
    </dgm:pt>
    <dgm:pt modelId="{56B53E96-F648-44A2-BA0A-97E0D66921DB}" type="pres">
      <dgm:prSet presAssocID="{45E36EEB-1F52-4200-B4D4-5001C512E46E}" presName="arrow" presStyleLbl="bgShp" presStyleIdx="0" presStyleCnt="1"/>
      <dgm:spPr>
        <a:solidFill>
          <a:srgbClr val="C50561"/>
        </a:solidFill>
      </dgm:spPr>
    </dgm:pt>
    <dgm:pt modelId="{EE0657F2-9CA9-42D5-B334-F7D1B54E689F}" type="pres">
      <dgm:prSet presAssocID="{45E36EEB-1F52-4200-B4D4-5001C512E46E}" presName="linearProcess" presStyleCnt="0"/>
      <dgm:spPr/>
    </dgm:pt>
    <dgm:pt modelId="{F4DFB531-EC06-4075-9586-3BECF9E9B920}" type="pres">
      <dgm:prSet presAssocID="{C4C6CE50-62FF-4A65-8260-4C435FB68531}" presName="textNode" presStyleLbl="node1" presStyleIdx="0" presStyleCnt="6">
        <dgm:presLayoutVars>
          <dgm:bulletEnabled val="1"/>
        </dgm:presLayoutVars>
      </dgm:prSet>
      <dgm:spPr/>
    </dgm:pt>
    <dgm:pt modelId="{F84F60C3-EA87-43FF-A079-C4EF16E05AF6}" type="pres">
      <dgm:prSet presAssocID="{A00A5A69-31CD-4511-8011-084C2DB60520}" presName="sibTrans" presStyleCnt="0"/>
      <dgm:spPr/>
    </dgm:pt>
    <dgm:pt modelId="{9C3E0BBF-02D6-42C2-923F-640E23A34613}" type="pres">
      <dgm:prSet presAssocID="{300B9EA6-E601-41FD-927C-6CC124BA2ABB}" presName="textNode" presStyleLbl="node1" presStyleIdx="1" presStyleCnt="6">
        <dgm:presLayoutVars>
          <dgm:bulletEnabled val="1"/>
        </dgm:presLayoutVars>
      </dgm:prSet>
      <dgm:spPr/>
    </dgm:pt>
    <dgm:pt modelId="{5EEAB677-67A9-45ED-ABA2-675A19428EB2}" type="pres">
      <dgm:prSet presAssocID="{514712F0-2F5D-4F57-9A5B-6C330CB6303D}" presName="sibTrans" presStyleCnt="0"/>
      <dgm:spPr/>
    </dgm:pt>
    <dgm:pt modelId="{253DC2DF-834E-49E5-8307-B7BB45AF6122}" type="pres">
      <dgm:prSet presAssocID="{9E74E305-FFCB-4B5D-981D-C7A63D44332A}" presName="textNode" presStyleLbl="node1" presStyleIdx="2" presStyleCnt="6">
        <dgm:presLayoutVars>
          <dgm:bulletEnabled val="1"/>
        </dgm:presLayoutVars>
      </dgm:prSet>
      <dgm:spPr/>
    </dgm:pt>
    <dgm:pt modelId="{8BDC7EF5-AAAB-4A9B-95AF-0F9947B439BE}" type="pres">
      <dgm:prSet presAssocID="{9CB3552E-666B-4AE2-8E97-7477EA6137A2}" presName="sibTrans" presStyleCnt="0"/>
      <dgm:spPr/>
    </dgm:pt>
    <dgm:pt modelId="{43291834-3B59-4F38-BD4A-A0A68915981D}" type="pres">
      <dgm:prSet presAssocID="{3015C109-2C9F-4BF8-B9EA-3D27AEE49049}" presName="textNode" presStyleLbl="node1" presStyleIdx="3" presStyleCnt="6">
        <dgm:presLayoutVars>
          <dgm:bulletEnabled val="1"/>
        </dgm:presLayoutVars>
      </dgm:prSet>
      <dgm:spPr/>
    </dgm:pt>
    <dgm:pt modelId="{CA540863-FFDC-4C6E-96AD-006F64B65447}" type="pres">
      <dgm:prSet presAssocID="{D7FC9961-CAD5-40EF-8CED-97D4B76E28C1}" presName="sibTrans" presStyleCnt="0"/>
      <dgm:spPr/>
    </dgm:pt>
    <dgm:pt modelId="{EA81E451-710A-4147-B729-9B122C1A5266}" type="pres">
      <dgm:prSet presAssocID="{3FCA8DD1-639B-4CDC-ABCE-FA81ABC25E00}" presName="textNode" presStyleLbl="node1" presStyleIdx="4" presStyleCnt="6">
        <dgm:presLayoutVars>
          <dgm:bulletEnabled val="1"/>
        </dgm:presLayoutVars>
      </dgm:prSet>
      <dgm:spPr/>
    </dgm:pt>
    <dgm:pt modelId="{9E9418C8-6E81-4768-8D84-F8D22D008E2B}" type="pres">
      <dgm:prSet presAssocID="{FEC7356E-C2E3-4A39-BD56-AD33F4C4A821}" presName="sibTrans" presStyleCnt="0"/>
      <dgm:spPr/>
    </dgm:pt>
    <dgm:pt modelId="{9E359B69-31FB-409C-843F-F85C24B7F080}" type="pres">
      <dgm:prSet presAssocID="{95744794-952F-4E09-A619-DA7C0FB2C228}" presName="textNode" presStyleLbl="node1" presStyleIdx="5" presStyleCnt="6">
        <dgm:presLayoutVars>
          <dgm:bulletEnabled val="1"/>
        </dgm:presLayoutVars>
      </dgm:prSet>
      <dgm:spPr/>
    </dgm:pt>
  </dgm:ptLst>
  <dgm:cxnLst>
    <dgm:cxn modelId="{2A1F0A34-366B-49EE-8E7B-D20C10C7F452}" type="presOf" srcId="{9E74E305-FFCB-4B5D-981D-C7A63D44332A}" destId="{253DC2DF-834E-49E5-8307-B7BB45AF6122}" srcOrd="0" destOrd="0" presId="urn:microsoft.com/office/officeart/2005/8/layout/hProcess9"/>
    <dgm:cxn modelId="{0C295135-6159-4D60-9551-BD1B438F151B}" srcId="{45E36EEB-1F52-4200-B4D4-5001C512E46E}" destId="{3FCA8DD1-639B-4CDC-ABCE-FA81ABC25E00}" srcOrd="4" destOrd="0" parTransId="{14C25A89-B264-4FF3-A84D-A863D0AD440C}" sibTransId="{FEC7356E-C2E3-4A39-BD56-AD33F4C4A821}"/>
    <dgm:cxn modelId="{F6541447-2CD9-425B-80C7-6EC3165E9CEC}" srcId="{45E36EEB-1F52-4200-B4D4-5001C512E46E}" destId="{9E74E305-FFCB-4B5D-981D-C7A63D44332A}" srcOrd="2" destOrd="0" parTransId="{2E272555-1EBC-4A6E-8484-BE6DB9F6526B}" sibTransId="{9CB3552E-666B-4AE2-8E97-7477EA6137A2}"/>
    <dgm:cxn modelId="{9DB4B36B-7536-4C28-A9B8-A3BBC5C49473}" srcId="{45E36EEB-1F52-4200-B4D4-5001C512E46E}" destId="{C4C6CE50-62FF-4A65-8260-4C435FB68531}" srcOrd="0" destOrd="0" parTransId="{5EC37C8F-54C1-4F17-A3FE-CE30D06E2201}" sibTransId="{A00A5A69-31CD-4511-8011-084C2DB60520}"/>
    <dgm:cxn modelId="{F9B00183-3CFF-4FA9-A6C3-0B9734C183B6}" type="presOf" srcId="{C4C6CE50-62FF-4A65-8260-4C435FB68531}" destId="{F4DFB531-EC06-4075-9586-3BECF9E9B920}" srcOrd="0" destOrd="0" presId="urn:microsoft.com/office/officeart/2005/8/layout/hProcess9"/>
    <dgm:cxn modelId="{EBBCEC9C-F57D-4675-9E15-2BCA9EFACFAF}" type="presOf" srcId="{3015C109-2C9F-4BF8-B9EA-3D27AEE49049}" destId="{43291834-3B59-4F38-BD4A-A0A68915981D}" srcOrd="0" destOrd="0" presId="urn:microsoft.com/office/officeart/2005/8/layout/hProcess9"/>
    <dgm:cxn modelId="{5AF74FC1-01FE-47A5-AF6D-9AE612BCEB29}" type="presOf" srcId="{45E36EEB-1F52-4200-B4D4-5001C512E46E}" destId="{2DDD463A-395C-48E1-BEF1-099B402212A9}" srcOrd="0" destOrd="0" presId="urn:microsoft.com/office/officeart/2005/8/layout/hProcess9"/>
    <dgm:cxn modelId="{DDEC1BC3-AEFD-4669-B709-1F78D7F7EA7E}" type="presOf" srcId="{3FCA8DD1-639B-4CDC-ABCE-FA81ABC25E00}" destId="{EA81E451-710A-4147-B729-9B122C1A5266}" srcOrd="0" destOrd="0" presId="urn:microsoft.com/office/officeart/2005/8/layout/hProcess9"/>
    <dgm:cxn modelId="{16CF57CF-56EB-44FA-982B-284D78D87730}" type="presOf" srcId="{95744794-952F-4E09-A619-DA7C0FB2C228}" destId="{9E359B69-31FB-409C-843F-F85C24B7F080}" srcOrd="0" destOrd="0" presId="urn:microsoft.com/office/officeart/2005/8/layout/hProcess9"/>
    <dgm:cxn modelId="{0C293FD5-B99A-468E-9F14-BDED984D4389}" srcId="{45E36EEB-1F52-4200-B4D4-5001C512E46E}" destId="{95744794-952F-4E09-A619-DA7C0FB2C228}" srcOrd="5" destOrd="0" parTransId="{536F51CF-15EF-48DD-8351-0B323920A921}" sibTransId="{C200CCF2-6220-41C6-8BF5-DBEA28D43569}"/>
    <dgm:cxn modelId="{4AD4ECE9-7C7D-43DE-AC63-61D87A51C7E2}" type="presOf" srcId="{300B9EA6-E601-41FD-927C-6CC124BA2ABB}" destId="{9C3E0BBF-02D6-42C2-923F-640E23A34613}" srcOrd="0" destOrd="0" presId="urn:microsoft.com/office/officeart/2005/8/layout/hProcess9"/>
    <dgm:cxn modelId="{A3AE14F1-B9B1-4B7D-BBA0-F4192E4D9D4E}" srcId="{45E36EEB-1F52-4200-B4D4-5001C512E46E}" destId="{300B9EA6-E601-41FD-927C-6CC124BA2ABB}" srcOrd="1" destOrd="0" parTransId="{75EC6C2D-0E38-4393-8A82-8241F774BF27}" sibTransId="{514712F0-2F5D-4F57-9A5B-6C330CB6303D}"/>
    <dgm:cxn modelId="{0244EFF3-0602-4FC8-8C7A-B4400510242B}" srcId="{45E36EEB-1F52-4200-B4D4-5001C512E46E}" destId="{3015C109-2C9F-4BF8-B9EA-3D27AEE49049}" srcOrd="3" destOrd="0" parTransId="{655A6650-058C-4998-A17E-8D65092BEC4D}" sibTransId="{D7FC9961-CAD5-40EF-8CED-97D4B76E28C1}"/>
    <dgm:cxn modelId="{1D217766-45B3-440E-98DB-B7DAB46DF4AA}" type="presParOf" srcId="{2DDD463A-395C-48E1-BEF1-099B402212A9}" destId="{56B53E96-F648-44A2-BA0A-97E0D66921DB}" srcOrd="0" destOrd="0" presId="urn:microsoft.com/office/officeart/2005/8/layout/hProcess9"/>
    <dgm:cxn modelId="{FBD15593-DDEB-4A22-8A30-4F0DE57DBA57}" type="presParOf" srcId="{2DDD463A-395C-48E1-BEF1-099B402212A9}" destId="{EE0657F2-9CA9-42D5-B334-F7D1B54E689F}" srcOrd="1" destOrd="0" presId="urn:microsoft.com/office/officeart/2005/8/layout/hProcess9"/>
    <dgm:cxn modelId="{BC865FE3-4E60-478D-B314-1DC519E29939}" type="presParOf" srcId="{EE0657F2-9CA9-42D5-B334-F7D1B54E689F}" destId="{F4DFB531-EC06-4075-9586-3BECF9E9B920}" srcOrd="0" destOrd="0" presId="urn:microsoft.com/office/officeart/2005/8/layout/hProcess9"/>
    <dgm:cxn modelId="{9B2121B9-C98B-4A48-B321-D87F9B3242DE}" type="presParOf" srcId="{EE0657F2-9CA9-42D5-B334-F7D1B54E689F}" destId="{F84F60C3-EA87-43FF-A079-C4EF16E05AF6}" srcOrd="1" destOrd="0" presId="urn:microsoft.com/office/officeart/2005/8/layout/hProcess9"/>
    <dgm:cxn modelId="{7291D8F9-9DCA-411D-886D-2FF7CA9D1685}" type="presParOf" srcId="{EE0657F2-9CA9-42D5-B334-F7D1B54E689F}" destId="{9C3E0BBF-02D6-42C2-923F-640E23A34613}" srcOrd="2" destOrd="0" presId="urn:microsoft.com/office/officeart/2005/8/layout/hProcess9"/>
    <dgm:cxn modelId="{E91423D2-DDE3-49BA-98F1-CEFC2130B3F7}" type="presParOf" srcId="{EE0657F2-9CA9-42D5-B334-F7D1B54E689F}" destId="{5EEAB677-67A9-45ED-ABA2-675A19428EB2}" srcOrd="3" destOrd="0" presId="urn:microsoft.com/office/officeart/2005/8/layout/hProcess9"/>
    <dgm:cxn modelId="{9A4D0509-AB67-4573-AD56-33F5D9301555}" type="presParOf" srcId="{EE0657F2-9CA9-42D5-B334-F7D1B54E689F}" destId="{253DC2DF-834E-49E5-8307-B7BB45AF6122}" srcOrd="4" destOrd="0" presId="urn:microsoft.com/office/officeart/2005/8/layout/hProcess9"/>
    <dgm:cxn modelId="{970D11E3-6D5F-4CF1-AC49-0746B62A5562}" type="presParOf" srcId="{EE0657F2-9CA9-42D5-B334-F7D1B54E689F}" destId="{8BDC7EF5-AAAB-4A9B-95AF-0F9947B439BE}" srcOrd="5" destOrd="0" presId="urn:microsoft.com/office/officeart/2005/8/layout/hProcess9"/>
    <dgm:cxn modelId="{607A6EBC-CE78-454C-8ABF-E74F42B43C05}" type="presParOf" srcId="{EE0657F2-9CA9-42D5-B334-F7D1B54E689F}" destId="{43291834-3B59-4F38-BD4A-A0A68915981D}" srcOrd="6" destOrd="0" presId="urn:microsoft.com/office/officeart/2005/8/layout/hProcess9"/>
    <dgm:cxn modelId="{8D6EFD5B-B72F-4970-8C4E-994951E47B6A}" type="presParOf" srcId="{EE0657F2-9CA9-42D5-B334-F7D1B54E689F}" destId="{CA540863-FFDC-4C6E-96AD-006F64B65447}" srcOrd="7" destOrd="0" presId="urn:microsoft.com/office/officeart/2005/8/layout/hProcess9"/>
    <dgm:cxn modelId="{2A0FC008-6376-4A42-ABBE-9DFF3AFB02E3}" type="presParOf" srcId="{EE0657F2-9CA9-42D5-B334-F7D1B54E689F}" destId="{EA81E451-710A-4147-B729-9B122C1A5266}" srcOrd="8" destOrd="0" presId="urn:microsoft.com/office/officeart/2005/8/layout/hProcess9"/>
    <dgm:cxn modelId="{E0F01CAD-F1BF-498C-B17F-2E5BA4B5E99E}" type="presParOf" srcId="{EE0657F2-9CA9-42D5-B334-F7D1B54E689F}" destId="{9E9418C8-6E81-4768-8D84-F8D22D008E2B}" srcOrd="9" destOrd="0" presId="urn:microsoft.com/office/officeart/2005/8/layout/hProcess9"/>
    <dgm:cxn modelId="{DE65D8BD-7526-4E4A-85DE-B5F3D7C448AC}" type="presParOf" srcId="{EE0657F2-9CA9-42D5-B334-F7D1B54E689F}" destId="{9E359B69-31FB-409C-843F-F85C24B7F080}" srcOrd="10"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45E36EEB-1F52-4200-B4D4-5001C512E46E}" type="doc">
      <dgm:prSet loTypeId="urn:microsoft.com/office/officeart/2005/8/layout/hProcess9" loCatId="process" qsTypeId="urn:microsoft.com/office/officeart/2005/8/quickstyle/simple1" qsCatId="simple" csTypeId="urn:microsoft.com/office/officeart/2005/8/colors/accent1_2" csCatId="accent1" phldr="1"/>
      <dgm:spPr/>
    </dgm:pt>
    <dgm:pt modelId="{C4C6CE50-62FF-4A65-8260-4C435FB68531}">
      <dgm:prSet phldrT="[Text]" custT="1"/>
      <dgm:spPr>
        <a:solidFill>
          <a:srgbClr val="0F2B57"/>
        </a:solidFill>
      </dgm:spPr>
      <dgm:t>
        <a:bodyPr/>
        <a:lstStyle/>
        <a:p>
          <a:r>
            <a:rPr lang="de-DE" sz="3600" b="1" dirty="0">
              <a:latin typeface="Fira Sans" panose="020B0503050000020004" pitchFamily="34" charset="0"/>
            </a:rPr>
            <a:t>Gesetztes</a:t>
          </a:r>
          <a:r>
            <a:rPr lang="de-DE" sz="3600" b="1" dirty="0"/>
            <a:t> </a:t>
          </a:r>
          <a:r>
            <a:rPr lang="de-DE" sz="3600" b="1" dirty="0">
              <a:latin typeface="Fira Sans" panose="020B0503050000020004" pitchFamily="34" charset="0"/>
            </a:rPr>
            <a:t>Ziel</a:t>
          </a:r>
        </a:p>
      </dgm:t>
    </dgm:pt>
    <dgm:pt modelId="{5EC37C8F-54C1-4F17-A3FE-CE30D06E2201}" type="parTrans" cxnId="{9DB4B36B-7536-4C28-A9B8-A3BBC5C49473}">
      <dgm:prSet/>
      <dgm:spPr/>
      <dgm:t>
        <a:bodyPr/>
        <a:lstStyle/>
        <a:p>
          <a:endParaRPr lang="de-DE"/>
        </a:p>
      </dgm:t>
    </dgm:pt>
    <dgm:pt modelId="{A00A5A69-31CD-4511-8011-084C2DB60520}" type="sibTrans" cxnId="{9DB4B36B-7536-4C28-A9B8-A3BBC5C49473}">
      <dgm:prSet/>
      <dgm:spPr/>
      <dgm:t>
        <a:bodyPr/>
        <a:lstStyle/>
        <a:p>
          <a:endParaRPr lang="de-DE"/>
        </a:p>
      </dgm:t>
    </dgm:pt>
    <dgm:pt modelId="{9E74E305-FFCB-4B5D-981D-C7A63D44332A}">
      <dgm:prSet phldrT="[Text]" custT="1"/>
      <dgm:spPr>
        <a:solidFill>
          <a:srgbClr val="0F2B57"/>
        </a:solidFill>
      </dgm:spPr>
      <dgm:t>
        <a:bodyPr/>
        <a:lstStyle/>
        <a:p>
          <a:r>
            <a:rPr lang="de-DE" sz="3600" b="1" dirty="0">
              <a:latin typeface="Fira Sans" panose="020B0503050000020004" pitchFamily="34" charset="0"/>
            </a:rPr>
            <a:t>Kritisches Feedback</a:t>
          </a:r>
        </a:p>
      </dgm:t>
    </dgm:pt>
    <dgm:pt modelId="{2E272555-1EBC-4A6E-8484-BE6DB9F6526B}" type="parTrans" cxnId="{F6541447-2CD9-425B-80C7-6EC3165E9CEC}">
      <dgm:prSet/>
      <dgm:spPr/>
      <dgm:t>
        <a:bodyPr/>
        <a:lstStyle/>
        <a:p>
          <a:endParaRPr lang="de-DE"/>
        </a:p>
      </dgm:t>
    </dgm:pt>
    <dgm:pt modelId="{9CB3552E-666B-4AE2-8E97-7477EA6137A2}" type="sibTrans" cxnId="{F6541447-2CD9-425B-80C7-6EC3165E9CEC}">
      <dgm:prSet/>
      <dgm:spPr/>
      <dgm:t>
        <a:bodyPr/>
        <a:lstStyle/>
        <a:p>
          <a:endParaRPr lang="de-DE"/>
        </a:p>
      </dgm:t>
    </dgm:pt>
    <dgm:pt modelId="{3015C109-2C9F-4BF8-B9EA-3D27AEE49049}">
      <dgm:prSet phldrT="[Text]"/>
      <dgm:spPr>
        <a:pattFill prst="dkUpDiag">
          <a:fgClr>
            <a:srgbClr val="0F2B57"/>
          </a:fgClr>
          <a:bgClr>
            <a:schemeClr val="bg1"/>
          </a:bgClr>
        </a:pattFill>
        <a:ln>
          <a:solidFill>
            <a:schemeClr val="lt1">
              <a:hueOff val="0"/>
              <a:satOff val="0"/>
              <a:lumOff val="0"/>
            </a:schemeClr>
          </a:solidFill>
        </a:ln>
        <a:effectLst>
          <a:softEdge rad="0"/>
        </a:effectLst>
      </dgm:spPr>
      <dgm:t>
        <a:bodyPr/>
        <a:lstStyle/>
        <a:p>
          <a:r>
            <a:rPr lang="de-DE" b="1" dirty="0">
              <a:latin typeface="Fira Sans" panose="020B0503050000020004" pitchFamily="34" charset="0"/>
            </a:rPr>
            <a:t>(Selbstständiges)</a:t>
          </a:r>
        </a:p>
        <a:p>
          <a:r>
            <a:rPr lang="de-DE" b="1" dirty="0">
              <a:latin typeface="Fira Sans" panose="020B0503050000020004" pitchFamily="34" charset="0"/>
            </a:rPr>
            <a:t>Feststellen einer Ist-Soll-Diskrepanz</a:t>
          </a:r>
        </a:p>
      </dgm:t>
    </dgm:pt>
    <dgm:pt modelId="{655A6650-058C-4998-A17E-8D65092BEC4D}" type="parTrans" cxnId="{0244EFF3-0602-4FC8-8C7A-B4400510242B}">
      <dgm:prSet/>
      <dgm:spPr/>
      <dgm:t>
        <a:bodyPr/>
        <a:lstStyle/>
        <a:p>
          <a:endParaRPr lang="de-DE"/>
        </a:p>
      </dgm:t>
    </dgm:pt>
    <dgm:pt modelId="{D7FC9961-CAD5-40EF-8CED-97D4B76E28C1}" type="sibTrans" cxnId="{0244EFF3-0602-4FC8-8C7A-B4400510242B}">
      <dgm:prSet/>
      <dgm:spPr/>
      <dgm:t>
        <a:bodyPr/>
        <a:lstStyle/>
        <a:p>
          <a:endParaRPr lang="de-DE"/>
        </a:p>
      </dgm:t>
    </dgm:pt>
    <dgm:pt modelId="{300B9EA6-E601-41FD-927C-6CC124BA2ABB}">
      <dgm:prSet custT="1"/>
      <dgm:spPr>
        <a:solidFill>
          <a:srgbClr val="0F2B57"/>
        </a:solidFill>
      </dgm:spPr>
      <dgm:t>
        <a:bodyPr/>
        <a:lstStyle/>
        <a:p>
          <a:r>
            <a:rPr lang="de-DE" sz="3200" b="1" dirty="0">
              <a:latin typeface="Fira Sans" panose="020B0503050000020004" pitchFamily="34" charset="0"/>
            </a:rPr>
            <a:t>Handeln zur Zielerreichung</a:t>
          </a:r>
        </a:p>
      </dgm:t>
    </dgm:pt>
    <dgm:pt modelId="{75EC6C2D-0E38-4393-8A82-8241F774BF27}" type="parTrans" cxnId="{A3AE14F1-B9B1-4B7D-BBA0-F4192E4D9D4E}">
      <dgm:prSet/>
      <dgm:spPr/>
      <dgm:t>
        <a:bodyPr/>
        <a:lstStyle/>
        <a:p>
          <a:endParaRPr lang="de-DE"/>
        </a:p>
      </dgm:t>
    </dgm:pt>
    <dgm:pt modelId="{514712F0-2F5D-4F57-9A5B-6C330CB6303D}" type="sibTrans" cxnId="{A3AE14F1-B9B1-4B7D-BBA0-F4192E4D9D4E}">
      <dgm:prSet/>
      <dgm:spPr/>
      <dgm:t>
        <a:bodyPr/>
        <a:lstStyle/>
        <a:p>
          <a:endParaRPr lang="de-DE"/>
        </a:p>
      </dgm:t>
    </dgm:pt>
    <dgm:pt modelId="{3FCA8DD1-639B-4CDC-ABCE-FA81ABC25E00}">
      <dgm:prSet/>
      <dgm:spPr>
        <a:pattFill prst="dkUpDiag">
          <a:fgClr>
            <a:srgbClr val="0F2B57"/>
          </a:fgClr>
          <a:bgClr>
            <a:schemeClr val="bg1"/>
          </a:bgClr>
        </a:pattFill>
      </dgm:spPr>
      <dgm:t>
        <a:bodyPr/>
        <a:lstStyle/>
        <a:p>
          <a:r>
            <a:rPr lang="de-DE" b="1" dirty="0">
              <a:latin typeface="Fira Sans" panose="020B0503050000020004" pitchFamily="34" charset="0"/>
            </a:rPr>
            <a:t>Angepasstes Handeln</a:t>
          </a:r>
        </a:p>
      </dgm:t>
    </dgm:pt>
    <dgm:pt modelId="{14C25A89-B264-4FF3-A84D-A863D0AD440C}" type="parTrans" cxnId="{0C295135-6159-4D60-9551-BD1B438F151B}">
      <dgm:prSet/>
      <dgm:spPr/>
      <dgm:t>
        <a:bodyPr/>
        <a:lstStyle/>
        <a:p>
          <a:endParaRPr lang="de-DE"/>
        </a:p>
      </dgm:t>
    </dgm:pt>
    <dgm:pt modelId="{FEC7356E-C2E3-4A39-BD56-AD33F4C4A821}" type="sibTrans" cxnId="{0C295135-6159-4D60-9551-BD1B438F151B}">
      <dgm:prSet/>
      <dgm:spPr/>
      <dgm:t>
        <a:bodyPr/>
        <a:lstStyle/>
        <a:p>
          <a:endParaRPr lang="de-DE"/>
        </a:p>
      </dgm:t>
    </dgm:pt>
    <dgm:pt modelId="{95744794-952F-4E09-A619-DA7C0FB2C228}">
      <dgm:prSet/>
      <dgm:spPr>
        <a:pattFill prst="dkUpDiag">
          <a:fgClr>
            <a:srgbClr val="0F2B57"/>
          </a:fgClr>
          <a:bgClr>
            <a:schemeClr val="bg1"/>
          </a:bgClr>
        </a:pattFill>
      </dgm:spPr>
      <dgm:t>
        <a:bodyPr/>
        <a:lstStyle/>
        <a:p>
          <a:r>
            <a:rPr lang="de-DE" b="1" dirty="0">
              <a:latin typeface="Fira Sans" panose="020B0503050000020004" pitchFamily="34" charset="0"/>
            </a:rPr>
            <a:t>Erreichen des gesetzten Ziels</a:t>
          </a:r>
        </a:p>
      </dgm:t>
    </dgm:pt>
    <dgm:pt modelId="{536F51CF-15EF-48DD-8351-0B323920A921}" type="parTrans" cxnId="{0C293FD5-B99A-468E-9F14-BDED984D4389}">
      <dgm:prSet/>
      <dgm:spPr/>
      <dgm:t>
        <a:bodyPr/>
        <a:lstStyle/>
        <a:p>
          <a:endParaRPr lang="de-DE"/>
        </a:p>
      </dgm:t>
    </dgm:pt>
    <dgm:pt modelId="{C200CCF2-6220-41C6-8BF5-DBEA28D43569}" type="sibTrans" cxnId="{0C293FD5-B99A-468E-9F14-BDED984D4389}">
      <dgm:prSet/>
      <dgm:spPr/>
      <dgm:t>
        <a:bodyPr/>
        <a:lstStyle/>
        <a:p>
          <a:endParaRPr lang="de-DE"/>
        </a:p>
      </dgm:t>
    </dgm:pt>
    <dgm:pt modelId="{2DDD463A-395C-48E1-BEF1-099B402212A9}" type="pres">
      <dgm:prSet presAssocID="{45E36EEB-1F52-4200-B4D4-5001C512E46E}" presName="CompostProcess" presStyleCnt="0">
        <dgm:presLayoutVars>
          <dgm:dir/>
          <dgm:resizeHandles val="exact"/>
        </dgm:presLayoutVars>
      </dgm:prSet>
      <dgm:spPr/>
    </dgm:pt>
    <dgm:pt modelId="{56B53E96-F648-44A2-BA0A-97E0D66921DB}" type="pres">
      <dgm:prSet presAssocID="{45E36EEB-1F52-4200-B4D4-5001C512E46E}" presName="arrow" presStyleLbl="bgShp" presStyleIdx="0" presStyleCnt="1"/>
      <dgm:spPr>
        <a:solidFill>
          <a:srgbClr val="C50561"/>
        </a:solidFill>
      </dgm:spPr>
    </dgm:pt>
    <dgm:pt modelId="{EE0657F2-9CA9-42D5-B334-F7D1B54E689F}" type="pres">
      <dgm:prSet presAssocID="{45E36EEB-1F52-4200-B4D4-5001C512E46E}" presName="linearProcess" presStyleCnt="0"/>
      <dgm:spPr/>
    </dgm:pt>
    <dgm:pt modelId="{F4DFB531-EC06-4075-9586-3BECF9E9B920}" type="pres">
      <dgm:prSet presAssocID="{C4C6CE50-62FF-4A65-8260-4C435FB68531}" presName="textNode" presStyleLbl="node1" presStyleIdx="0" presStyleCnt="6">
        <dgm:presLayoutVars>
          <dgm:bulletEnabled val="1"/>
        </dgm:presLayoutVars>
      </dgm:prSet>
      <dgm:spPr/>
    </dgm:pt>
    <dgm:pt modelId="{F84F60C3-EA87-43FF-A079-C4EF16E05AF6}" type="pres">
      <dgm:prSet presAssocID="{A00A5A69-31CD-4511-8011-084C2DB60520}" presName="sibTrans" presStyleCnt="0"/>
      <dgm:spPr/>
    </dgm:pt>
    <dgm:pt modelId="{9C3E0BBF-02D6-42C2-923F-640E23A34613}" type="pres">
      <dgm:prSet presAssocID="{300B9EA6-E601-41FD-927C-6CC124BA2ABB}" presName="textNode" presStyleLbl="node1" presStyleIdx="1" presStyleCnt="6">
        <dgm:presLayoutVars>
          <dgm:bulletEnabled val="1"/>
        </dgm:presLayoutVars>
      </dgm:prSet>
      <dgm:spPr/>
    </dgm:pt>
    <dgm:pt modelId="{5EEAB677-67A9-45ED-ABA2-675A19428EB2}" type="pres">
      <dgm:prSet presAssocID="{514712F0-2F5D-4F57-9A5B-6C330CB6303D}" presName="sibTrans" presStyleCnt="0"/>
      <dgm:spPr/>
    </dgm:pt>
    <dgm:pt modelId="{253DC2DF-834E-49E5-8307-B7BB45AF6122}" type="pres">
      <dgm:prSet presAssocID="{9E74E305-FFCB-4B5D-981D-C7A63D44332A}" presName="textNode" presStyleLbl="node1" presStyleIdx="2" presStyleCnt="6">
        <dgm:presLayoutVars>
          <dgm:bulletEnabled val="1"/>
        </dgm:presLayoutVars>
      </dgm:prSet>
      <dgm:spPr/>
    </dgm:pt>
    <dgm:pt modelId="{8BDC7EF5-AAAB-4A9B-95AF-0F9947B439BE}" type="pres">
      <dgm:prSet presAssocID="{9CB3552E-666B-4AE2-8E97-7477EA6137A2}" presName="sibTrans" presStyleCnt="0"/>
      <dgm:spPr/>
    </dgm:pt>
    <dgm:pt modelId="{43291834-3B59-4F38-BD4A-A0A68915981D}" type="pres">
      <dgm:prSet presAssocID="{3015C109-2C9F-4BF8-B9EA-3D27AEE49049}" presName="textNode" presStyleLbl="node1" presStyleIdx="3" presStyleCnt="6">
        <dgm:presLayoutVars>
          <dgm:bulletEnabled val="1"/>
        </dgm:presLayoutVars>
      </dgm:prSet>
      <dgm:spPr/>
    </dgm:pt>
    <dgm:pt modelId="{CA540863-FFDC-4C6E-96AD-006F64B65447}" type="pres">
      <dgm:prSet presAssocID="{D7FC9961-CAD5-40EF-8CED-97D4B76E28C1}" presName="sibTrans" presStyleCnt="0"/>
      <dgm:spPr/>
    </dgm:pt>
    <dgm:pt modelId="{EA81E451-710A-4147-B729-9B122C1A5266}" type="pres">
      <dgm:prSet presAssocID="{3FCA8DD1-639B-4CDC-ABCE-FA81ABC25E00}" presName="textNode" presStyleLbl="node1" presStyleIdx="4" presStyleCnt="6">
        <dgm:presLayoutVars>
          <dgm:bulletEnabled val="1"/>
        </dgm:presLayoutVars>
      </dgm:prSet>
      <dgm:spPr/>
    </dgm:pt>
    <dgm:pt modelId="{9E9418C8-6E81-4768-8D84-F8D22D008E2B}" type="pres">
      <dgm:prSet presAssocID="{FEC7356E-C2E3-4A39-BD56-AD33F4C4A821}" presName="sibTrans" presStyleCnt="0"/>
      <dgm:spPr/>
    </dgm:pt>
    <dgm:pt modelId="{9E359B69-31FB-409C-843F-F85C24B7F080}" type="pres">
      <dgm:prSet presAssocID="{95744794-952F-4E09-A619-DA7C0FB2C228}" presName="textNode" presStyleLbl="node1" presStyleIdx="5" presStyleCnt="6">
        <dgm:presLayoutVars>
          <dgm:bulletEnabled val="1"/>
        </dgm:presLayoutVars>
      </dgm:prSet>
      <dgm:spPr/>
    </dgm:pt>
  </dgm:ptLst>
  <dgm:cxnLst>
    <dgm:cxn modelId="{2A1F0A34-366B-49EE-8E7B-D20C10C7F452}" type="presOf" srcId="{9E74E305-FFCB-4B5D-981D-C7A63D44332A}" destId="{253DC2DF-834E-49E5-8307-B7BB45AF6122}" srcOrd="0" destOrd="0" presId="urn:microsoft.com/office/officeart/2005/8/layout/hProcess9"/>
    <dgm:cxn modelId="{0C295135-6159-4D60-9551-BD1B438F151B}" srcId="{45E36EEB-1F52-4200-B4D4-5001C512E46E}" destId="{3FCA8DD1-639B-4CDC-ABCE-FA81ABC25E00}" srcOrd="4" destOrd="0" parTransId="{14C25A89-B264-4FF3-A84D-A863D0AD440C}" sibTransId="{FEC7356E-C2E3-4A39-BD56-AD33F4C4A821}"/>
    <dgm:cxn modelId="{F6541447-2CD9-425B-80C7-6EC3165E9CEC}" srcId="{45E36EEB-1F52-4200-B4D4-5001C512E46E}" destId="{9E74E305-FFCB-4B5D-981D-C7A63D44332A}" srcOrd="2" destOrd="0" parTransId="{2E272555-1EBC-4A6E-8484-BE6DB9F6526B}" sibTransId="{9CB3552E-666B-4AE2-8E97-7477EA6137A2}"/>
    <dgm:cxn modelId="{9DB4B36B-7536-4C28-A9B8-A3BBC5C49473}" srcId="{45E36EEB-1F52-4200-B4D4-5001C512E46E}" destId="{C4C6CE50-62FF-4A65-8260-4C435FB68531}" srcOrd="0" destOrd="0" parTransId="{5EC37C8F-54C1-4F17-A3FE-CE30D06E2201}" sibTransId="{A00A5A69-31CD-4511-8011-084C2DB60520}"/>
    <dgm:cxn modelId="{F9B00183-3CFF-4FA9-A6C3-0B9734C183B6}" type="presOf" srcId="{C4C6CE50-62FF-4A65-8260-4C435FB68531}" destId="{F4DFB531-EC06-4075-9586-3BECF9E9B920}" srcOrd="0" destOrd="0" presId="urn:microsoft.com/office/officeart/2005/8/layout/hProcess9"/>
    <dgm:cxn modelId="{EBBCEC9C-F57D-4675-9E15-2BCA9EFACFAF}" type="presOf" srcId="{3015C109-2C9F-4BF8-B9EA-3D27AEE49049}" destId="{43291834-3B59-4F38-BD4A-A0A68915981D}" srcOrd="0" destOrd="0" presId="urn:microsoft.com/office/officeart/2005/8/layout/hProcess9"/>
    <dgm:cxn modelId="{5AF74FC1-01FE-47A5-AF6D-9AE612BCEB29}" type="presOf" srcId="{45E36EEB-1F52-4200-B4D4-5001C512E46E}" destId="{2DDD463A-395C-48E1-BEF1-099B402212A9}" srcOrd="0" destOrd="0" presId="urn:microsoft.com/office/officeart/2005/8/layout/hProcess9"/>
    <dgm:cxn modelId="{DDEC1BC3-AEFD-4669-B709-1F78D7F7EA7E}" type="presOf" srcId="{3FCA8DD1-639B-4CDC-ABCE-FA81ABC25E00}" destId="{EA81E451-710A-4147-B729-9B122C1A5266}" srcOrd="0" destOrd="0" presId="urn:microsoft.com/office/officeart/2005/8/layout/hProcess9"/>
    <dgm:cxn modelId="{16CF57CF-56EB-44FA-982B-284D78D87730}" type="presOf" srcId="{95744794-952F-4E09-A619-DA7C0FB2C228}" destId="{9E359B69-31FB-409C-843F-F85C24B7F080}" srcOrd="0" destOrd="0" presId="urn:microsoft.com/office/officeart/2005/8/layout/hProcess9"/>
    <dgm:cxn modelId="{0C293FD5-B99A-468E-9F14-BDED984D4389}" srcId="{45E36EEB-1F52-4200-B4D4-5001C512E46E}" destId="{95744794-952F-4E09-A619-DA7C0FB2C228}" srcOrd="5" destOrd="0" parTransId="{536F51CF-15EF-48DD-8351-0B323920A921}" sibTransId="{C200CCF2-6220-41C6-8BF5-DBEA28D43569}"/>
    <dgm:cxn modelId="{4AD4ECE9-7C7D-43DE-AC63-61D87A51C7E2}" type="presOf" srcId="{300B9EA6-E601-41FD-927C-6CC124BA2ABB}" destId="{9C3E0BBF-02D6-42C2-923F-640E23A34613}" srcOrd="0" destOrd="0" presId="urn:microsoft.com/office/officeart/2005/8/layout/hProcess9"/>
    <dgm:cxn modelId="{A3AE14F1-B9B1-4B7D-BBA0-F4192E4D9D4E}" srcId="{45E36EEB-1F52-4200-B4D4-5001C512E46E}" destId="{300B9EA6-E601-41FD-927C-6CC124BA2ABB}" srcOrd="1" destOrd="0" parTransId="{75EC6C2D-0E38-4393-8A82-8241F774BF27}" sibTransId="{514712F0-2F5D-4F57-9A5B-6C330CB6303D}"/>
    <dgm:cxn modelId="{0244EFF3-0602-4FC8-8C7A-B4400510242B}" srcId="{45E36EEB-1F52-4200-B4D4-5001C512E46E}" destId="{3015C109-2C9F-4BF8-B9EA-3D27AEE49049}" srcOrd="3" destOrd="0" parTransId="{655A6650-058C-4998-A17E-8D65092BEC4D}" sibTransId="{D7FC9961-CAD5-40EF-8CED-97D4B76E28C1}"/>
    <dgm:cxn modelId="{1D217766-45B3-440E-98DB-B7DAB46DF4AA}" type="presParOf" srcId="{2DDD463A-395C-48E1-BEF1-099B402212A9}" destId="{56B53E96-F648-44A2-BA0A-97E0D66921DB}" srcOrd="0" destOrd="0" presId="urn:microsoft.com/office/officeart/2005/8/layout/hProcess9"/>
    <dgm:cxn modelId="{FBD15593-DDEB-4A22-8A30-4F0DE57DBA57}" type="presParOf" srcId="{2DDD463A-395C-48E1-BEF1-099B402212A9}" destId="{EE0657F2-9CA9-42D5-B334-F7D1B54E689F}" srcOrd="1" destOrd="0" presId="urn:microsoft.com/office/officeart/2005/8/layout/hProcess9"/>
    <dgm:cxn modelId="{BC865FE3-4E60-478D-B314-1DC519E29939}" type="presParOf" srcId="{EE0657F2-9CA9-42D5-B334-F7D1B54E689F}" destId="{F4DFB531-EC06-4075-9586-3BECF9E9B920}" srcOrd="0" destOrd="0" presId="urn:microsoft.com/office/officeart/2005/8/layout/hProcess9"/>
    <dgm:cxn modelId="{9B2121B9-C98B-4A48-B321-D87F9B3242DE}" type="presParOf" srcId="{EE0657F2-9CA9-42D5-B334-F7D1B54E689F}" destId="{F84F60C3-EA87-43FF-A079-C4EF16E05AF6}" srcOrd="1" destOrd="0" presId="urn:microsoft.com/office/officeart/2005/8/layout/hProcess9"/>
    <dgm:cxn modelId="{7291D8F9-9DCA-411D-886D-2FF7CA9D1685}" type="presParOf" srcId="{EE0657F2-9CA9-42D5-B334-F7D1B54E689F}" destId="{9C3E0BBF-02D6-42C2-923F-640E23A34613}" srcOrd="2" destOrd="0" presId="urn:microsoft.com/office/officeart/2005/8/layout/hProcess9"/>
    <dgm:cxn modelId="{E91423D2-DDE3-49BA-98F1-CEFC2130B3F7}" type="presParOf" srcId="{EE0657F2-9CA9-42D5-B334-F7D1B54E689F}" destId="{5EEAB677-67A9-45ED-ABA2-675A19428EB2}" srcOrd="3" destOrd="0" presId="urn:microsoft.com/office/officeart/2005/8/layout/hProcess9"/>
    <dgm:cxn modelId="{9A4D0509-AB67-4573-AD56-33F5D9301555}" type="presParOf" srcId="{EE0657F2-9CA9-42D5-B334-F7D1B54E689F}" destId="{253DC2DF-834E-49E5-8307-B7BB45AF6122}" srcOrd="4" destOrd="0" presId="urn:microsoft.com/office/officeart/2005/8/layout/hProcess9"/>
    <dgm:cxn modelId="{970D11E3-6D5F-4CF1-AC49-0746B62A5562}" type="presParOf" srcId="{EE0657F2-9CA9-42D5-B334-F7D1B54E689F}" destId="{8BDC7EF5-AAAB-4A9B-95AF-0F9947B439BE}" srcOrd="5" destOrd="0" presId="urn:microsoft.com/office/officeart/2005/8/layout/hProcess9"/>
    <dgm:cxn modelId="{607A6EBC-CE78-454C-8ABF-E74F42B43C05}" type="presParOf" srcId="{EE0657F2-9CA9-42D5-B334-F7D1B54E689F}" destId="{43291834-3B59-4F38-BD4A-A0A68915981D}" srcOrd="6" destOrd="0" presId="urn:microsoft.com/office/officeart/2005/8/layout/hProcess9"/>
    <dgm:cxn modelId="{8D6EFD5B-B72F-4970-8C4E-994951E47B6A}" type="presParOf" srcId="{EE0657F2-9CA9-42D5-B334-F7D1B54E689F}" destId="{CA540863-FFDC-4C6E-96AD-006F64B65447}" srcOrd="7" destOrd="0" presId="urn:microsoft.com/office/officeart/2005/8/layout/hProcess9"/>
    <dgm:cxn modelId="{2A0FC008-6376-4A42-ABBE-9DFF3AFB02E3}" type="presParOf" srcId="{EE0657F2-9CA9-42D5-B334-F7D1B54E689F}" destId="{EA81E451-710A-4147-B729-9B122C1A5266}" srcOrd="8" destOrd="0" presId="urn:microsoft.com/office/officeart/2005/8/layout/hProcess9"/>
    <dgm:cxn modelId="{E0F01CAD-F1BF-498C-B17F-2E5BA4B5E99E}" type="presParOf" srcId="{EE0657F2-9CA9-42D5-B334-F7D1B54E689F}" destId="{9E9418C8-6E81-4768-8D84-F8D22D008E2B}" srcOrd="9" destOrd="0" presId="urn:microsoft.com/office/officeart/2005/8/layout/hProcess9"/>
    <dgm:cxn modelId="{DE65D8BD-7526-4E4A-85DE-B5F3D7C448AC}" type="presParOf" srcId="{EE0657F2-9CA9-42D5-B334-F7D1B54E689F}" destId="{9E359B69-31FB-409C-843F-F85C24B7F080}" srcOrd="10"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5A0CC860-19C0-4C29-A75C-E86BC5AD6EB4}" type="doc">
      <dgm:prSet loTypeId="urn:microsoft.com/office/officeart/2005/8/layout/vList4" loCatId="list" qsTypeId="urn:microsoft.com/office/officeart/2005/8/quickstyle/simple1" qsCatId="simple" csTypeId="urn:microsoft.com/office/officeart/2005/8/colors/accent1_2" csCatId="accent1" phldr="1"/>
      <dgm:spPr/>
      <dgm:t>
        <a:bodyPr/>
        <a:lstStyle/>
        <a:p>
          <a:endParaRPr lang="de-DE"/>
        </a:p>
      </dgm:t>
    </dgm:pt>
    <dgm:pt modelId="{5A0F95AA-3371-4C01-B6B1-610A28D2D58A}">
      <dgm:prSet phldrT="[Text]" custT="1"/>
      <dgm:spPr>
        <a:solidFill>
          <a:srgbClr val="C50561"/>
        </a:solidFill>
      </dgm:spPr>
      <dgm:t>
        <a:bodyPr/>
        <a:lstStyle/>
        <a:p>
          <a:r>
            <a:rPr lang="de-DE" sz="3600" b="1" dirty="0">
              <a:latin typeface="Fira Sans Medium" panose="020B0603050000020004" pitchFamily="34" charset="0"/>
            </a:rPr>
            <a:t>Persönliche Faktoren der Feedback-Rezipienten</a:t>
          </a:r>
          <a:endParaRPr lang="de-DE" sz="3600" dirty="0"/>
        </a:p>
      </dgm:t>
    </dgm:pt>
    <dgm:pt modelId="{167479B9-415E-400B-A193-77E74116FA27}" type="parTrans" cxnId="{48BCF711-D8D0-43BA-93BB-5CF04B9B9E8B}">
      <dgm:prSet/>
      <dgm:spPr/>
      <dgm:t>
        <a:bodyPr/>
        <a:lstStyle/>
        <a:p>
          <a:endParaRPr lang="de-DE"/>
        </a:p>
      </dgm:t>
    </dgm:pt>
    <dgm:pt modelId="{A6E5881C-0E69-4230-B319-702EBD1A80BD}" type="sibTrans" cxnId="{48BCF711-D8D0-43BA-93BB-5CF04B9B9E8B}">
      <dgm:prSet/>
      <dgm:spPr/>
      <dgm:t>
        <a:bodyPr/>
        <a:lstStyle/>
        <a:p>
          <a:endParaRPr lang="de-DE"/>
        </a:p>
      </dgm:t>
    </dgm:pt>
    <dgm:pt modelId="{FDD41DD2-A962-44D3-B399-A7729AE34593}">
      <dgm:prSet phldrT="[Text]" custT="1"/>
      <dgm:spPr>
        <a:solidFill>
          <a:srgbClr val="C50561"/>
        </a:solidFill>
      </dgm:spPr>
      <dgm:t>
        <a:bodyPr/>
        <a:lstStyle/>
        <a:p>
          <a:r>
            <a:rPr lang="de-DE" sz="3600" dirty="0">
              <a:latin typeface="Fira Sans Light" panose="020B0403050000020004" pitchFamily="34" charset="0"/>
            </a:rPr>
            <a:t>Charakterlich </a:t>
          </a:r>
          <a:r>
            <a:rPr lang="de-DE" sz="3600" dirty="0">
              <a:latin typeface="Fira Sans Light" panose="020B0403050000020004" pitchFamily="34" charset="0"/>
              <a:sym typeface="Wingdings" panose="05000000000000000000" pitchFamily="2" charset="2"/>
            </a:rPr>
            <a:t> Resilienz, Frustrationstoleranz, Flexibilität, Ehrgeiz usw. </a:t>
          </a:r>
          <a:endParaRPr lang="de-DE" sz="3600" dirty="0">
            <a:latin typeface="Fira Sans Light" panose="020B0403050000020004" pitchFamily="34" charset="0"/>
          </a:endParaRPr>
        </a:p>
      </dgm:t>
    </dgm:pt>
    <dgm:pt modelId="{2A8169CB-FF9A-4A3F-9F0E-217AB9FF3C85}" type="parTrans" cxnId="{BC3DDBE1-0409-4110-AC01-80A6331E9D98}">
      <dgm:prSet/>
      <dgm:spPr/>
      <dgm:t>
        <a:bodyPr/>
        <a:lstStyle/>
        <a:p>
          <a:endParaRPr lang="de-DE"/>
        </a:p>
      </dgm:t>
    </dgm:pt>
    <dgm:pt modelId="{10FED8D1-9E7F-45C3-AD90-EFAEE7203C0C}" type="sibTrans" cxnId="{BC3DDBE1-0409-4110-AC01-80A6331E9D98}">
      <dgm:prSet/>
      <dgm:spPr/>
      <dgm:t>
        <a:bodyPr/>
        <a:lstStyle/>
        <a:p>
          <a:endParaRPr lang="de-DE"/>
        </a:p>
      </dgm:t>
    </dgm:pt>
    <dgm:pt modelId="{6F00F44A-2FFB-4912-B3E0-DFBA02F98A0F}">
      <dgm:prSet phldrT="[Text]" custT="1"/>
      <dgm:spPr>
        <a:solidFill>
          <a:srgbClr val="C50561"/>
        </a:solidFill>
      </dgm:spPr>
      <dgm:t>
        <a:bodyPr/>
        <a:lstStyle/>
        <a:p>
          <a:r>
            <a:rPr lang="de-DE" sz="3600" dirty="0">
              <a:latin typeface="Fira Sans Light" panose="020B0403050000020004" pitchFamily="34" charset="0"/>
            </a:rPr>
            <a:t>Biografisch </a:t>
          </a:r>
          <a:r>
            <a:rPr lang="de-DE" sz="3600" dirty="0">
              <a:latin typeface="Fira Sans Light" panose="020B0403050000020004" pitchFamily="34" charset="0"/>
              <a:sym typeface="Wingdings" panose="05000000000000000000" pitchFamily="2" charset="2"/>
            </a:rPr>
            <a:t> frühere Erfolge oder Misserfolge usw. </a:t>
          </a:r>
          <a:endParaRPr lang="de-DE" sz="3600" dirty="0">
            <a:latin typeface="Fira Sans Light" panose="020B0403050000020004" pitchFamily="34" charset="0"/>
          </a:endParaRPr>
        </a:p>
      </dgm:t>
    </dgm:pt>
    <dgm:pt modelId="{C88CC57E-E1C4-42C6-874A-0CBEDED722AD}" type="parTrans" cxnId="{24B83C77-73E7-4BD7-A03E-354AB9A56795}">
      <dgm:prSet/>
      <dgm:spPr/>
      <dgm:t>
        <a:bodyPr/>
        <a:lstStyle/>
        <a:p>
          <a:endParaRPr lang="de-DE"/>
        </a:p>
      </dgm:t>
    </dgm:pt>
    <dgm:pt modelId="{BAF49BCA-EB00-42DA-89FE-E9433FAA42C6}" type="sibTrans" cxnId="{24B83C77-73E7-4BD7-A03E-354AB9A56795}">
      <dgm:prSet/>
      <dgm:spPr/>
      <dgm:t>
        <a:bodyPr/>
        <a:lstStyle/>
        <a:p>
          <a:endParaRPr lang="de-DE"/>
        </a:p>
      </dgm:t>
    </dgm:pt>
    <dgm:pt modelId="{FE7C5DEE-A6FA-4A76-9324-3E4745C53175}">
      <dgm:prSet phldrT="[Text]" custT="1"/>
      <dgm:spPr>
        <a:solidFill>
          <a:srgbClr val="C50561"/>
        </a:solidFill>
      </dgm:spPr>
      <dgm:t>
        <a:bodyPr/>
        <a:lstStyle/>
        <a:p>
          <a:pPr>
            <a:buNone/>
          </a:pPr>
          <a:r>
            <a:rPr lang="de-DE" sz="4000" b="1" dirty="0">
              <a:latin typeface="Fira Sans Medium" panose="020B0603050000020004" pitchFamily="34" charset="0"/>
            </a:rPr>
            <a:t>Externe Faktoren</a:t>
          </a:r>
          <a:endParaRPr lang="de-DE" sz="4000" dirty="0"/>
        </a:p>
      </dgm:t>
    </dgm:pt>
    <dgm:pt modelId="{B3F2AE47-4D85-4AB8-B48B-7CB5256C0680}" type="parTrans" cxnId="{3F7E7BB9-2E90-44AA-B843-41837E34E3E0}">
      <dgm:prSet/>
      <dgm:spPr/>
      <dgm:t>
        <a:bodyPr/>
        <a:lstStyle/>
        <a:p>
          <a:endParaRPr lang="de-DE"/>
        </a:p>
      </dgm:t>
    </dgm:pt>
    <dgm:pt modelId="{CB2CD9A1-DD6E-4E58-AAAB-53CBD3EDD5E1}" type="sibTrans" cxnId="{3F7E7BB9-2E90-44AA-B843-41837E34E3E0}">
      <dgm:prSet/>
      <dgm:spPr/>
      <dgm:t>
        <a:bodyPr/>
        <a:lstStyle/>
        <a:p>
          <a:endParaRPr lang="de-DE"/>
        </a:p>
      </dgm:t>
    </dgm:pt>
    <dgm:pt modelId="{ED4686DC-074F-4286-9AC6-E6564700E0E4}">
      <dgm:prSet phldrT="[Text]" custT="1"/>
      <dgm:spPr>
        <a:solidFill>
          <a:srgbClr val="C50561"/>
        </a:solidFill>
      </dgm:spPr>
      <dgm:t>
        <a:bodyPr/>
        <a:lstStyle/>
        <a:p>
          <a:r>
            <a:rPr lang="de-DE" sz="4000" dirty="0">
              <a:latin typeface="Fira Sans Light" panose="020B0403050000020004" pitchFamily="34" charset="0"/>
            </a:rPr>
            <a:t>Zeit </a:t>
          </a:r>
          <a:r>
            <a:rPr lang="de-DE" sz="4000" dirty="0">
              <a:latin typeface="Fira Sans Light" panose="020B0403050000020004" pitchFamily="34" charset="0"/>
              <a:sym typeface="Wingdings" panose="05000000000000000000" pitchFamily="2" charset="2"/>
            </a:rPr>
            <a:t> Strategieänderungen zeitlich umsetzbar? Wenn nicht dann vmtl. eher Anpassung des Ziels</a:t>
          </a:r>
          <a:endParaRPr lang="de-DE" sz="4000" dirty="0">
            <a:latin typeface="Fira Sans Light" panose="020B0403050000020004" pitchFamily="34" charset="0"/>
          </a:endParaRPr>
        </a:p>
      </dgm:t>
    </dgm:pt>
    <dgm:pt modelId="{28310CB4-7898-4985-9E8A-2E55C1060732}" type="parTrans" cxnId="{3213D7D5-484D-40B4-B973-29FDBCBF0B04}">
      <dgm:prSet/>
      <dgm:spPr/>
      <dgm:t>
        <a:bodyPr/>
        <a:lstStyle/>
        <a:p>
          <a:endParaRPr lang="de-DE"/>
        </a:p>
      </dgm:t>
    </dgm:pt>
    <dgm:pt modelId="{1EA02193-A269-4AAA-95D8-E80D98FE1F72}" type="sibTrans" cxnId="{3213D7D5-484D-40B4-B973-29FDBCBF0B04}">
      <dgm:prSet/>
      <dgm:spPr/>
      <dgm:t>
        <a:bodyPr/>
        <a:lstStyle/>
        <a:p>
          <a:endParaRPr lang="de-DE"/>
        </a:p>
      </dgm:t>
    </dgm:pt>
    <dgm:pt modelId="{A2FA7D5F-DCAA-4C58-B334-CF59299AC8C5}">
      <dgm:prSet phldrT="[Text]" custT="1"/>
      <dgm:spPr>
        <a:solidFill>
          <a:srgbClr val="C50561"/>
        </a:solidFill>
      </dgm:spPr>
      <dgm:t>
        <a:bodyPr/>
        <a:lstStyle/>
        <a:p>
          <a:pPr>
            <a:buNone/>
          </a:pPr>
          <a:r>
            <a:rPr lang="de-DE" sz="3600" b="1" dirty="0">
              <a:latin typeface="Fira Sans Medium" panose="020B0603050000020004" pitchFamily="34" charset="0"/>
            </a:rPr>
            <a:t>Art der Ziele </a:t>
          </a:r>
          <a:endParaRPr lang="de-DE" sz="3600" dirty="0"/>
        </a:p>
      </dgm:t>
    </dgm:pt>
    <dgm:pt modelId="{C292DFFB-9349-4AF5-B163-15E401A6A7A6}" type="parTrans" cxnId="{B36F857C-405B-4CAA-9FBB-087223C2E393}">
      <dgm:prSet/>
      <dgm:spPr/>
      <dgm:t>
        <a:bodyPr/>
        <a:lstStyle/>
        <a:p>
          <a:endParaRPr lang="de-DE"/>
        </a:p>
      </dgm:t>
    </dgm:pt>
    <dgm:pt modelId="{C25DEB7C-822C-43BE-B4E1-8D6946566F26}" type="sibTrans" cxnId="{B36F857C-405B-4CAA-9FBB-087223C2E393}">
      <dgm:prSet/>
      <dgm:spPr/>
      <dgm:t>
        <a:bodyPr/>
        <a:lstStyle/>
        <a:p>
          <a:endParaRPr lang="de-DE"/>
        </a:p>
      </dgm:t>
    </dgm:pt>
    <dgm:pt modelId="{822B4BC1-AB44-413A-BF46-F5C40B49EAF8}">
      <dgm:prSet phldrT="[Text]" custT="1"/>
      <dgm:spPr>
        <a:solidFill>
          <a:srgbClr val="C50561"/>
        </a:solidFill>
      </dgm:spPr>
      <dgm:t>
        <a:bodyPr/>
        <a:lstStyle/>
        <a:p>
          <a:r>
            <a:rPr lang="de-DE" sz="3600" dirty="0">
              <a:latin typeface="Fira Sans Light" panose="020B0403050000020004" pitchFamily="34" charset="0"/>
            </a:rPr>
            <a:t>Realistisch? </a:t>
          </a:r>
          <a:r>
            <a:rPr lang="de-DE" sz="3600" dirty="0">
              <a:latin typeface="Fira Sans Light" panose="020B0403050000020004" pitchFamily="34" charset="0"/>
              <a:sym typeface="Wingdings" panose="05000000000000000000" pitchFamily="2" charset="2"/>
            </a:rPr>
            <a:t> vorhandene Ressourcen reichen aus für die Zielerreichung </a:t>
          </a:r>
          <a:endParaRPr lang="de-DE" sz="3600" dirty="0">
            <a:latin typeface="Fira Sans Light" panose="020B0403050000020004" pitchFamily="34" charset="0"/>
          </a:endParaRPr>
        </a:p>
      </dgm:t>
    </dgm:pt>
    <dgm:pt modelId="{2248BE10-117B-4E6A-965C-5AFF646408A5}" type="parTrans" cxnId="{EB31A544-1A9D-4095-9826-9948B0664A88}">
      <dgm:prSet/>
      <dgm:spPr/>
      <dgm:t>
        <a:bodyPr/>
        <a:lstStyle/>
        <a:p>
          <a:endParaRPr lang="de-DE"/>
        </a:p>
      </dgm:t>
    </dgm:pt>
    <dgm:pt modelId="{60EA0061-E9ED-49E0-BF60-47BD659666A2}" type="sibTrans" cxnId="{EB31A544-1A9D-4095-9826-9948B0664A88}">
      <dgm:prSet/>
      <dgm:spPr/>
      <dgm:t>
        <a:bodyPr/>
        <a:lstStyle/>
        <a:p>
          <a:endParaRPr lang="de-DE"/>
        </a:p>
      </dgm:t>
    </dgm:pt>
    <dgm:pt modelId="{DEED7A65-5F49-4020-9380-F6D16B5A4238}">
      <dgm:prSet phldrT="[Text]" custT="1"/>
      <dgm:spPr>
        <a:solidFill>
          <a:srgbClr val="C50561"/>
        </a:solidFill>
      </dgm:spPr>
      <dgm:t>
        <a:bodyPr/>
        <a:lstStyle/>
        <a:p>
          <a:r>
            <a:rPr lang="de-DE" sz="3600" dirty="0">
              <a:latin typeface="Fira Sans Light" panose="020B0403050000020004" pitchFamily="34" charset="0"/>
            </a:rPr>
            <a:t>Attraktiv? </a:t>
          </a:r>
          <a:r>
            <a:rPr lang="de-DE" sz="3600" dirty="0">
              <a:latin typeface="Fira Sans Light" panose="020B0403050000020004" pitchFamily="34" charset="0"/>
              <a:sym typeface="Wingdings" panose="05000000000000000000" pitchFamily="2" charset="2"/>
            </a:rPr>
            <a:t> Ziel motiviert, weil es relevant ist für höhere (Meta-)Ziele</a:t>
          </a:r>
          <a:endParaRPr lang="de-DE" sz="3600" dirty="0">
            <a:latin typeface="Fira Sans Light" panose="020B0403050000020004" pitchFamily="34" charset="0"/>
          </a:endParaRPr>
        </a:p>
      </dgm:t>
    </dgm:pt>
    <dgm:pt modelId="{4B5883EA-181C-4264-B979-D20B1E81632B}" type="parTrans" cxnId="{293D4A23-089B-4E62-A506-354A675DADD0}">
      <dgm:prSet/>
      <dgm:spPr/>
      <dgm:t>
        <a:bodyPr/>
        <a:lstStyle/>
        <a:p>
          <a:endParaRPr lang="de-DE"/>
        </a:p>
      </dgm:t>
    </dgm:pt>
    <dgm:pt modelId="{BAEC7715-75BB-4A1C-A176-8B9418D8CC5A}" type="sibTrans" cxnId="{293D4A23-089B-4E62-A506-354A675DADD0}">
      <dgm:prSet/>
      <dgm:spPr/>
      <dgm:t>
        <a:bodyPr/>
        <a:lstStyle/>
        <a:p>
          <a:endParaRPr lang="de-DE"/>
        </a:p>
      </dgm:t>
    </dgm:pt>
    <dgm:pt modelId="{900D483C-0DE2-4F4F-A58A-281C9B631D3E}">
      <dgm:prSet phldrT="[Text]" custT="1"/>
      <dgm:spPr>
        <a:solidFill>
          <a:srgbClr val="C50561"/>
        </a:solidFill>
      </dgm:spPr>
      <dgm:t>
        <a:bodyPr/>
        <a:lstStyle/>
        <a:p>
          <a:r>
            <a:rPr lang="de-DE" sz="4000" dirty="0">
              <a:latin typeface="Fira Sans Light" panose="020B0403050000020004" pitchFamily="34" charset="0"/>
            </a:rPr>
            <a:t>Soziale, infrastrukturelle Ressourcen </a:t>
          </a:r>
          <a:r>
            <a:rPr lang="de-DE" sz="4000" dirty="0">
              <a:latin typeface="Fira Sans Light" panose="020B0403050000020004" pitchFamily="34" charset="0"/>
              <a:sym typeface="Wingdings" panose="05000000000000000000" pitchFamily="2" charset="2"/>
            </a:rPr>
            <a:t> </a:t>
          </a:r>
          <a:r>
            <a:rPr lang="de-DE" sz="4000" dirty="0" err="1">
              <a:latin typeface="Fira Sans Light" panose="020B0403050000020004" pitchFamily="34" charset="0"/>
              <a:sym typeface="Wingdings" panose="05000000000000000000" pitchFamily="2" charset="2"/>
            </a:rPr>
            <a:t>Lernpartner:innen</a:t>
          </a:r>
          <a:r>
            <a:rPr lang="de-DE" sz="4000" dirty="0">
              <a:latin typeface="Fira Sans Light" panose="020B0403050000020004" pitchFamily="34" charset="0"/>
              <a:sym typeface="Wingdings" panose="05000000000000000000" pitchFamily="2" charset="2"/>
            </a:rPr>
            <a:t>, Lernräume, Zugang zu Literatur usw. </a:t>
          </a:r>
          <a:endParaRPr lang="de-DE" sz="4000" dirty="0">
            <a:latin typeface="Fira Sans Light" panose="020B0403050000020004" pitchFamily="34" charset="0"/>
          </a:endParaRPr>
        </a:p>
      </dgm:t>
    </dgm:pt>
    <dgm:pt modelId="{50E0FFCC-2F43-4AE4-B8AA-BAF10E47B2A7}" type="parTrans" cxnId="{A3AC08E5-0F56-4140-BC49-4FE84FD40A57}">
      <dgm:prSet/>
      <dgm:spPr/>
      <dgm:t>
        <a:bodyPr/>
        <a:lstStyle/>
        <a:p>
          <a:endParaRPr lang="de-DE"/>
        </a:p>
      </dgm:t>
    </dgm:pt>
    <dgm:pt modelId="{582A5E3A-96A3-4F0B-A752-692BBF19E30A}" type="sibTrans" cxnId="{A3AC08E5-0F56-4140-BC49-4FE84FD40A57}">
      <dgm:prSet/>
      <dgm:spPr/>
      <dgm:t>
        <a:bodyPr/>
        <a:lstStyle/>
        <a:p>
          <a:endParaRPr lang="de-DE"/>
        </a:p>
      </dgm:t>
    </dgm:pt>
    <dgm:pt modelId="{08BA4912-7B21-4FCD-85CD-1B080DA0DA84}">
      <dgm:prSet phldrT="[Text]" custT="1"/>
      <dgm:spPr>
        <a:solidFill>
          <a:srgbClr val="C50561"/>
        </a:solidFill>
      </dgm:spPr>
      <dgm:t>
        <a:bodyPr/>
        <a:lstStyle/>
        <a:p>
          <a:r>
            <a:rPr lang="de-DE" sz="3600" dirty="0">
              <a:latin typeface="Fira Sans Light" panose="020B0403050000020004" pitchFamily="34" charset="0"/>
            </a:rPr>
            <a:t>Terminiert? </a:t>
          </a:r>
          <a:r>
            <a:rPr lang="de-DE" sz="3600" dirty="0">
              <a:latin typeface="Fira Sans Light" panose="020B0403050000020004" pitchFamily="34" charset="0"/>
              <a:sym typeface="Wingdings" panose="05000000000000000000" pitchFamily="2" charset="2"/>
            </a:rPr>
            <a:t> klarer zeitlicher Endpunkt </a:t>
          </a:r>
          <a:endParaRPr lang="de-DE" sz="3600" dirty="0">
            <a:latin typeface="Fira Sans Light" panose="020B0403050000020004" pitchFamily="34" charset="0"/>
          </a:endParaRPr>
        </a:p>
      </dgm:t>
    </dgm:pt>
    <dgm:pt modelId="{98CFC52A-C064-4624-8FBD-83F4CBDF6761}" type="parTrans" cxnId="{324BADF6-B198-429F-9110-2F2BD2E66CB1}">
      <dgm:prSet/>
      <dgm:spPr/>
      <dgm:t>
        <a:bodyPr/>
        <a:lstStyle/>
        <a:p>
          <a:endParaRPr lang="de-DE"/>
        </a:p>
      </dgm:t>
    </dgm:pt>
    <dgm:pt modelId="{5402E9FE-8223-447E-9546-16DC445531BA}" type="sibTrans" cxnId="{324BADF6-B198-429F-9110-2F2BD2E66CB1}">
      <dgm:prSet/>
      <dgm:spPr/>
      <dgm:t>
        <a:bodyPr/>
        <a:lstStyle/>
        <a:p>
          <a:endParaRPr lang="de-DE"/>
        </a:p>
      </dgm:t>
    </dgm:pt>
    <dgm:pt modelId="{8794983F-952B-40D6-81D2-D3B54A64CAD2}">
      <dgm:prSet phldrT="[Text]" custT="1"/>
      <dgm:spPr>
        <a:solidFill>
          <a:srgbClr val="C50561"/>
        </a:solidFill>
      </dgm:spPr>
      <dgm:t>
        <a:bodyPr/>
        <a:lstStyle/>
        <a:p>
          <a:r>
            <a:rPr lang="de-DE" sz="3600" dirty="0">
              <a:latin typeface="Fira Sans Light" panose="020B0403050000020004" pitchFamily="34" charset="0"/>
            </a:rPr>
            <a:t>Überprüfbar? </a:t>
          </a:r>
          <a:r>
            <a:rPr lang="de-DE" sz="3600" dirty="0">
              <a:latin typeface="Fira Sans Light" panose="020B0403050000020004" pitchFamily="34" charset="0"/>
              <a:sym typeface="Wingdings" panose="05000000000000000000" pitchFamily="2" charset="2"/>
            </a:rPr>
            <a:t> Kriterien der Zielerreichung stehen fest</a:t>
          </a:r>
          <a:endParaRPr lang="de-DE" sz="3600" dirty="0">
            <a:latin typeface="Fira Sans Light" panose="020B0403050000020004" pitchFamily="34" charset="0"/>
          </a:endParaRPr>
        </a:p>
      </dgm:t>
    </dgm:pt>
    <dgm:pt modelId="{0839B834-14C5-4039-B48D-A5826D10514A}" type="parTrans" cxnId="{A0F9F184-1C65-45C6-8501-A5068A1FCEB5}">
      <dgm:prSet/>
      <dgm:spPr/>
      <dgm:t>
        <a:bodyPr/>
        <a:lstStyle/>
        <a:p>
          <a:endParaRPr lang="de-DE"/>
        </a:p>
      </dgm:t>
    </dgm:pt>
    <dgm:pt modelId="{19698AE7-7DAF-4634-ADB7-69F9FA0E5570}" type="sibTrans" cxnId="{A0F9F184-1C65-45C6-8501-A5068A1FCEB5}">
      <dgm:prSet/>
      <dgm:spPr/>
      <dgm:t>
        <a:bodyPr/>
        <a:lstStyle/>
        <a:p>
          <a:endParaRPr lang="de-DE"/>
        </a:p>
      </dgm:t>
    </dgm:pt>
    <dgm:pt modelId="{576B37EF-34D6-4788-8186-B5225312A323}" type="pres">
      <dgm:prSet presAssocID="{5A0CC860-19C0-4C29-A75C-E86BC5AD6EB4}" presName="linear" presStyleCnt="0">
        <dgm:presLayoutVars>
          <dgm:dir/>
          <dgm:resizeHandles val="exact"/>
        </dgm:presLayoutVars>
      </dgm:prSet>
      <dgm:spPr/>
    </dgm:pt>
    <dgm:pt modelId="{1B160BC9-75AF-4BE8-9E99-904B7F319B8A}" type="pres">
      <dgm:prSet presAssocID="{5A0F95AA-3371-4C01-B6B1-610A28D2D58A}" presName="comp" presStyleCnt="0"/>
      <dgm:spPr/>
    </dgm:pt>
    <dgm:pt modelId="{E626299F-DD18-4CEC-8BF5-6FA217735A8F}" type="pres">
      <dgm:prSet presAssocID="{5A0F95AA-3371-4C01-B6B1-610A28D2D58A}" presName="box" presStyleLbl="node1" presStyleIdx="0" presStyleCnt="3"/>
      <dgm:spPr/>
    </dgm:pt>
    <dgm:pt modelId="{9266DA77-F9CD-4F86-A19C-32DD1C683717}" type="pres">
      <dgm:prSet presAssocID="{5A0F95AA-3371-4C01-B6B1-610A28D2D58A}" presName="img" presStyleLbl="fgImgPlace1" presStyleIdx="0" presStyleCnt="3"/>
      <dgm:spPr>
        <a:blipFill dpi="0" rotWithShape="1">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l="24712" r="24712"/>
          </a:stretch>
        </a:blipFill>
      </dgm:spPr>
      <dgm:extLst>
        <a:ext uri="{E40237B7-FDA0-4F09-8148-C483321AD2D9}">
          <dgm14:cNvPr xmlns:dgm14="http://schemas.microsoft.com/office/drawing/2010/diagram" id="0" name="" descr="Kopf mit Zahnrädern"/>
        </a:ext>
      </dgm:extLst>
    </dgm:pt>
    <dgm:pt modelId="{26BE78F5-5FE2-4959-8F6B-9822ED2F166F}" type="pres">
      <dgm:prSet presAssocID="{5A0F95AA-3371-4C01-B6B1-610A28D2D58A}" presName="text" presStyleLbl="node1" presStyleIdx="0" presStyleCnt="3">
        <dgm:presLayoutVars>
          <dgm:bulletEnabled val="1"/>
        </dgm:presLayoutVars>
      </dgm:prSet>
      <dgm:spPr/>
    </dgm:pt>
    <dgm:pt modelId="{C907B178-2C29-44B4-9F35-82FBA3F0C33B}" type="pres">
      <dgm:prSet presAssocID="{A6E5881C-0E69-4230-B319-702EBD1A80BD}" presName="spacer" presStyleCnt="0"/>
      <dgm:spPr/>
    </dgm:pt>
    <dgm:pt modelId="{3228087D-61CE-4623-AA42-284BCA4B7634}" type="pres">
      <dgm:prSet presAssocID="{FE7C5DEE-A6FA-4A76-9324-3E4745C53175}" presName="comp" presStyleCnt="0"/>
      <dgm:spPr/>
    </dgm:pt>
    <dgm:pt modelId="{45EBE07D-CADB-4425-8050-A1154EC2141C}" type="pres">
      <dgm:prSet presAssocID="{FE7C5DEE-A6FA-4A76-9324-3E4745C53175}" presName="box" presStyleLbl="node1" presStyleIdx="1" presStyleCnt="3" custScaleY="152340"/>
      <dgm:spPr/>
    </dgm:pt>
    <dgm:pt modelId="{5D027C83-A4AC-44A2-A943-391BC9B288E0}" type="pres">
      <dgm:prSet presAssocID="{FE7C5DEE-A6FA-4A76-9324-3E4745C53175}" presName="img" presStyleLbl="fgImgPlace1" presStyleIdx="1" presStyleCnt="3" custScaleY="111063" custLinFactNeighborX="-449" custLinFactNeighborY="7976"/>
      <dgm:spPr>
        <a:blipFill dpi="0" rotWithShape="1">
          <a:blip xmlns:r="http://schemas.openxmlformats.org/officeDocument/2006/relationships" r:embed="rId3">
            <a:extLst>
              <a:ext uri="{28A0092B-C50C-407E-A947-70E740481C1C}">
                <a14:useLocalDpi xmlns:a14="http://schemas.microsoft.com/office/drawing/2010/main" val="0"/>
              </a:ext>
            </a:extLst>
          </a:blip>
          <a:srcRect/>
          <a:stretch>
            <a:fillRect l="29307" r="31878" b="6216"/>
          </a:stretch>
        </a:blipFill>
      </dgm:spPr>
    </dgm:pt>
    <dgm:pt modelId="{708D2063-5E31-47CA-B0F2-CAC6D49004B1}" type="pres">
      <dgm:prSet presAssocID="{FE7C5DEE-A6FA-4A76-9324-3E4745C53175}" presName="text" presStyleLbl="node1" presStyleIdx="1" presStyleCnt="3">
        <dgm:presLayoutVars>
          <dgm:bulletEnabled val="1"/>
        </dgm:presLayoutVars>
      </dgm:prSet>
      <dgm:spPr/>
    </dgm:pt>
    <dgm:pt modelId="{D52B346A-F82B-4C6F-BCE9-7DE91BA2E562}" type="pres">
      <dgm:prSet presAssocID="{CB2CD9A1-DD6E-4E58-AAAB-53CBD3EDD5E1}" presName="spacer" presStyleCnt="0"/>
      <dgm:spPr/>
    </dgm:pt>
    <dgm:pt modelId="{FABB48D1-1A07-42F9-A069-CCB5EA00557D}" type="pres">
      <dgm:prSet presAssocID="{A2FA7D5F-DCAA-4C58-B334-CF59299AC8C5}" presName="comp" presStyleCnt="0"/>
      <dgm:spPr/>
    </dgm:pt>
    <dgm:pt modelId="{129A653B-314F-4822-B0B6-1936E145B6A8}" type="pres">
      <dgm:prSet presAssocID="{A2FA7D5F-DCAA-4C58-B334-CF59299AC8C5}" presName="box" presStyleLbl="node1" presStyleIdx="2" presStyleCnt="3" custScaleY="147076"/>
      <dgm:spPr/>
    </dgm:pt>
    <dgm:pt modelId="{89C7CAFF-2070-4D67-AE5F-0B74A7F25B2F}" type="pres">
      <dgm:prSet presAssocID="{A2FA7D5F-DCAA-4C58-B334-CF59299AC8C5}" presName="img" presStyleLbl="fgImgPlace1" presStyleIdx="2" presStyleCnt="3" custScaleY="115698"/>
      <dgm:spPr>
        <a:blipFill dpi="0" rotWithShape="1">
          <a:blip xmlns:r="http://schemas.openxmlformats.org/officeDocument/2006/relationships" r:embed="rId4">
            <a:extLst>
              <a:ext uri="{28A0092B-C50C-407E-A947-70E740481C1C}">
                <a14:useLocalDpi xmlns:a14="http://schemas.microsoft.com/office/drawing/2010/main" val="0"/>
              </a:ext>
            </a:extLst>
          </a:blip>
          <a:srcRect/>
          <a:stretch>
            <a:fillRect l="24712" r="24712"/>
          </a:stretch>
        </a:blipFill>
      </dgm:spPr>
    </dgm:pt>
    <dgm:pt modelId="{609BC040-E7EB-463D-943C-F0082AF64E2E}" type="pres">
      <dgm:prSet presAssocID="{A2FA7D5F-DCAA-4C58-B334-CF59299AC8C5}" presName="text" presStyleLbl="node1" presStyleIdx="2" presStyleCnt="3">
        <dgm:presLayoutVars>
          <dgm:bulletEnabled val="1"/>
        </dgm:presLayoutVars>
      </dgm:prSet>
      <dgm:spPr/>
    </dgm:pt>
  </dgm:ptLst>
  <dgm:cxnLst>
    <dgm:cxn modelId="{61BDBD04-DEAB-4046-97E4-97C8273A5115}" type="presOf" srcId="{5A0F95AA-3371-4C01-B6B1-610A28D2D58A}" destId="{E626299F-DD18-4CEC-8BF5-6FA217735A8F}" srcOrd="0" destOrd="0" presId="urn:microsoft.com/office/officeart/2005/8/layout/vList4"/>
    <dgm:cxn modelId="{84EB4808-2D82-49F2-9FF3-BC61F68B6856}" type="presOf" srcId="{FDD41DD2-A962-44D3-B399-A7729AE34593}" destId="{E626299F-DD18-4CEC-8BF5-6FA217735A8F}" srcOrd="0" destOrd="1" presId="urn:microsoft.com/office/officeart/2005/8/layout/vList4"/>
    <dgm:cxn modelId="{48BCF711-D8D0-43BA-93BB-5CF04B9B9E8B}" srcId="{5A0CC860-19C0-4C29-A75C-E86BC5AD6EB4}" destId="{5A0F95AA-3371-4C01-B6B1-610A28D2D58A}" srcOrd="0" destOrd="0" parTransId="{167479B9-415E-400B-A193-77E74116FA27}" sibTransId="{A6E5881C-0E69-4230-B319-702EBD1A80BD}"/>
    <dgm:cxn modelId="{B03D441A-E18C-4A43-9EBB-BBF5C1CC5627}" type="presOf" srcId="{FDD41DD2-A962-44D3-B399-A7729AE34593}" destId="{26BE78F5-5FE2-4959-8F6B-9822ED2F166F}" srcOrd="1" destOrd="1" presId="urn:microsoft.com/office/officeart/2005/8/layout/vList4"/>
    <dgm:cxn modelId="{293D4A23-089B-4E62-A506-354A675DADD0}" srcId="{A2FA7D5F-DCAA-4C58-B334-CF59299AC8C5}" destId="{DEED7A65-5F49-4020-9380-F6D16B5A4238}" srcOrd="1" destOrd="0" parTransId="{4B5883EA-181C-4264-B979-D20B1E81632B}" sibTransId="{BAEC7715-75BB-4A1C-A176-8B9418D8CC5A}"/>
    <dgm:cxn modelId="{F5C0FF2E-BB48-4176-A11D-D9289C346DCC}" type="presOf" srcId="{8794983F-952B-40D6-81D2-D3B54A64CAD2}" destId="{129A653B-314F-4822-B0B6-1936E145B6A8}" srcOrd="0" destOrd="4" presId="urn:microsoft.com/office/officeart/2005/8/layout/vList4"/>
    <dgm:cxn modelId="{2B18DD3B-12D3-4B84-BA27-974BA72AC195}" type="presOf" srcId="{900D483C-0DE2-4F4F-A58A-281C9B631D3E}" destId="{708D2063-5E31-47CA-B0F2-CAC6D49004B1}" srcOrd="1" destOrd="2" presId="urn:microsoft.com/office/officeart/2005/8/layout/vList4"/>
    <dgm:cxn modelId="{E12AD33D-1B91-49F4-96C0-04B58018FBBB}" type="presOf" srcId="{822B4BC1-AB44-413A-BF46-F5C40B49EAF8}" destId="{129A653B-314F-4822-B0B6-1936E145B6A8}" srcOrd="0" destOrd="1" presId="urn:microsoft.com/office/officeart/2005/8/layout/vList4"/>
    <dgm:cxn modelId="{F2599E3F-8E70-4A54-BBF2-4A3DD33E4BDF}" type="presOf" srcId="{ED4686DC-074F-4286-9AC6-E6564700E0E4}" destId="{708D2063-5E31-47CA-B0F2-CAC6D49004B1}" srcOrd="1" destOrd="1" presId="urn:microsoft.com/office/officeart/2005/8/layout/vList4"/>
    <dgm:cxn modelId="{EB31A544-1A9D-4095-9826-9948B0664A88}" srcId="{A2FA7D5F-DCAA-4C58-B334-CF59299AC8C5}" destId="{822B4BC1-AB44-413A-BF46-F5C40B49EAF8}" srcOrd="0" destOrd="0" parTransId="{2248BE10-117B-4E6A-965C-5AFF646408A5}" sibTransId="{60EA0061-E9ED-49E0-BF60-47BD659666A2}"/>
    <dgm:cxn modelId="{ECEDBA4D-8AA4-4AD5-8E5F-7E3CB5D65387}" type="presOf" srcId="{08BA4912-7B21-4FCD-85CD-1B080DA0DA84}" destId="{129A653B-314F-4822-B0B6-1936E145B6A8}" srcOrd="0" destOrd="3" presId="urn:microsoft.com/office/officeart/2005/8/layout/vList4"/>
    <dgm:cxn modelId="{772A2B6F-5630-4A81-9181-B8FDBCCCE698}" type="presOf" srcId="{6F00F44A-2FFB-4912-B3E0-DFBA02F98A0F}" destId="{26BE78F5-5FE2-4959-8F6B-9822ED2F166F}" srcOrd="1" destOrd="2" presId="urn:microsoft.com/office/officeart/2005/8/layout/vList4"/>
    <dgm:cxn modelId="{57961A74-071C-4F71-9744-3B87343B74E8}" type="presOf" srcId="{5A0F95AA-3371-4C01-B6B1-610A28D2D58A}" destId="{26BE78F5-5FE2-4959-8F6B-9822ED2F166F}" srcOrd="1" destOrd="0" presId="urn:microsoft.com/office/officeart/2005/8/layout/vList4"/>
    <dgm:cxn modelId="{695EF875-128C-420E-B069-50438E5A9D39}" type="presOf" srcId="{A2FA7D5F-DCAA-4C58-B334-CF59299AC8C5}" destId="{609BC040-E7EB-463D-943C-F0082AF64E2E}" srcOrd="1" destOrd="0" presId="urn:microsoft.com/office/officeart/2005/8/layout/vList4"/>
    <dgm:cxn modelId="{24B83C77-73E7-4BD7-A03E-354AB9A56795}" srcId="{5A0F95AA-3371-4C01-B6B1-610A28D2D58A}" destId="{6F00F44A-2FFB-4912-B3E0-DFBA02F98A0F}" srcOrd="1" destOrd="0" parTransId="{C88CC57E-E1C4-42C6-874A-0CBEDED722AD}" sibTransId="{BAF49BCA-EB00-42DA-89FE-E9433FAA42C6}"/>
    <dgm:cxn modelId="{91DEDC79-6153-4482-844F-0F84E29AB8AF}" type="presOf" srcId="{FE7C5DEE-A6FA-4A76-9324-3E4745C53175}" destId="{45EBE07D-CADB-4425-8050-A1154EC2141C}" srcOrd="0" destOrd="0" presId="urn:microsoft.com/office/officeart/2005/8/layout/vList4"/>
    <dgm:cxn modelId="{B36F857C-405B-4CAA-9FBB-087223C2E393}" srcId="{5A0CC860-19C0-4C29-A75C-E86BC5AD6EB4}" destId="{A2FA7D5F-DCAA-4C58-B334-CF59299AC8C5}" srcOrd="2" destOrd="0" parTransId="{C292DFFB-9349-4AF5-B163-15E401A6A7A6}" sibTransId="{C25DEB7C-822C-43BE-B4E1-8D6946566F26}"/>
    <dgm:cxn modelId="{A0F9F184-1C65-45C6-8501-A5068A1FCEB5}" srcId="{A2FA7D5F-DCAA-4C58-B334-CF59299AC8C5}" destId="{8794983F-952B-40D6-81D2-D3B54A64CAD2}" srcOrd="3" destOrd="0" parTransId="{0839B834-14C5-4039-B48D-A5826D10514A}" sibTransId="{19698AE7-7DAF-4634-ADB7-69F9FA0E5570}"/>
    <dgm:cxn modelId="{2012478A-7D27-4024-B54A-9EAE24173492}" type="presOf" srcId="{8794983F-952B-40D6-81D2-D3B54A64CAD2}" destId="{609BC040-E7EB-463D-943C-F0082AF64E2E}" srcOrd="1" destOrd="4" presId="urn:microsoft.com/office/officeart/2005/8/layout/vList4"/>
    <dgm:cxn modelId="{F106798B-666E-468E-A734-E2F928878C22}" type="presOf" srcId="{ED4686DC-074F-4286-9AC6-E6564700E0E4}" destId="{45EBE07D-CADB-4425-8050-A1154EC2141C}" srcOrd="0" destOrd="1" presId="urn:microsoft.com/office/officeart/2005/8/layout/vList4"/>
    <dgm:cxn modelId="{F06C669E-DDA0-4CD7-BF2B-38C472D2465A}" type="presOf" srcId="{DEED7A65-5F49-4020-9380-F6D16B5A4238}" destId="{609BC040-E7EB-463D-943C-F0082AF64E2E}" srcOrd="1" destOrd="2" presId="urn:microsoft.com/office/officeart/2005/8/layout/vList4"/>
    <dgm:cxn modelId="{2137BDAB-8D0B-414F-8F35-793A96DE14AC}" type="presOf" srcId="{5A0CC860-19C0-4C29-A75C-E86BC5AD6EB4}" destId="{576B37EF-34D6-4788-8186-B5225312A323}" srcOrd="0" destOrd="0" presId="urn:microsoft.com/office/officeart/2005/8/layout/vList4"/>
    <dgm:cxn modelId="{F38AA5AF-E513-4C05-9AF4-AAF9D2AD26D9}" type="presOf" srcId="{6F00F44A-2FFB-4912-B3E0-DFBA02F98A0F}" destId="{E626299F-DD18-4CEC-8BF5-6FA217735A8F}" srcOrd="0" destOrd="2" presId="urn:microsoft.com/office/officeart/2005/8/layout/vList4"/>
    <dgm:cxn modelId="{E774E7B7-7041-4172-895A-EFB91F8F23A4}" type="presOf" srcId="{08BA4912-7B21-4FCD-85CD-1B080DA0DA84}" destId="{609BC040-E7EB-463D-943C-F0082AF64E2E}" srcOrd="1" destOrd="3" presId="urn:microsoft.com/office/officeart/2005/8/layout/vList4"/>
    <dgm:cxn modelId="{3F7E7BB9-2E90-44AA-B843-41837E34E3E0}" srcId="{5A0CC860-19C0-4C29-A75C-E86BC5AD6EB4}" destId="{FE7C5DEE-A6FA-4A76-9324-3E4745C53175}" srcOrd="1" destOrd="0" parTransId="{B3F2AE47-4D85-4AB8-B48B-7CB5256C0680}" sibTransId="{CB2CD9A1-DD6E-4E58-AAAB-53CBD3EDD5E1}"/>
    <dgm:cxn modelId="{EE446FBB-DBB3-4DFE-8201-619B3A2F5542}" type="presOf" srcId="{900D483C-0DE2-4F4F-A58A-281C9B631D3E}" destId="{45EBE07D-CADB-4425-8050-A1154EC2141C}" srcOrd="0" destOrd="2" presId="urn:microsoft.com/office/officeart/2005/8/layout/vList4"/>
    <dgm:cxn modelId="{0F7120C6-1C16-47FC-B00E-50AFF332EC6D}" type="presOf" srcId="{DEED7A65-5F49-4020-9380-F6D16B5A4238}" destId="{129A653B-314F-4822-B0B6-1936E145B6A8}" srcOrd="0" destOrd="2" presId="urn:microsoft.com/office/officeart/2005/8/layout/vList4"/>
    <dgm:cxn modelId="{3213D7D5-484D-40B4-B973-29FDBCBF0B04}" srcId="{FE7C5DEE-A6FA-4A76-9324-3E4745C53175}" destId="{ED4686DC-074F-4286-9AC6-E6564700E0E4}" srcOrd="0" destOrd="0" parTransId="{28310CB4-7898-4985-9E8A-2E55C1060732}" sibTransId="{1EA02193-A269-4AAA-95D8-E80D98FE1F72}"/>
    <dgm:cxn modelId="{E8BD88DD-DAC7-4A9B-8C0E-E7220B1F2C10}" type="presOf" srcId="{822B4BC1-AB44-413A-BF46-F5C40B49EAF8}" destId="{609BC040-E7EB-463D-943C-F0082AF64E2E}" srcOrd="1" destOrd="1" presId="urn:microsoft.com/office/officeart/2005/8/layout/vList4"/>
    <dgm:cxn modelId="{BC3DDBE1-0409-4110-AC01-80A6331E9D98}" srcId="{5A0F95AA-3371-4C01-B6B1-610A28D2D58A}" destId="{FDD41DD2-A962-44D3-B399-A7729AE34593}" srcOrd="0" destOrd="0" parTransId="{2A8169CB-FF9A-4A3F-9F0E-217AB9FF3C85}" sibTransId="{10FED8D1-9E7F-45C3-AD90-EFAEE7203C0C}"/>
    <dgm:cxn modelId="{A3AC08E5-0F56-4140-BC49-4FE84FD40A57}" srcId="{FE7C5DEE-A6FA-4A76-9324-3E4745C53175}" destId="{900D483C-0DE2-4F4F-A58A-281C9B631D3E}" srcOrd="1" destOrd="0" parTransId="{50E0FFCC-2F43-4AE4-B8AA-BAF10E47B2A7}" sibTransId="{582A5E3A-96A3-4F0B-A752-692BBF19E30A}"/>
    <dgm:cxn modelId="{7598F5F1-E5B3-4DB1-9AB8-D9D8B14A5088}" type="presOf" srcId="{A2FA7D5F-DCAA-4C58-B334-CF59299AC8C5}" destId="{129A653B-314F-4822-B0B6-1936E145B6A8}" srcOrd="0" destOrd="0" presId="urn:microsoft.com/office/officeart/2005/8/layout/vList4"/>
    <dgm:cxn modelId="{8E4B2DF5-893D-49F0-822F-A7ADE3B20F14}" type="presOf" srcId="{FE7C5DEE-A6FA-4A76-9324-3E4745C53175}" destId="{708D2063-5E31-47CA-B0F2-CAC6D49004B1}" srcOrd="1" destOrd="0" presId="urn:microsoft.com/office/officeart/2005/8/layout/vList4"/>
    <dgm:cxn modelId="{324BADF6-B198-429F-9110-2F2BD2E66CB1}" srcId="{A2FA7D5F-DCAA-4C58-B334-CF59299AC8C5}" destId="{08BA4912-7B21-4FCD-85CD-1B080DA0DA84}" srcOrd="2" destOrd="0" parTransId="{98CFC52A-C064-4624-8FBD-83F4CBDF6761}" sibTransId="{5402E9FE-8223-447E-9546-16DC445531BA}"/>
    <dgm:cxn modelId="{F3C5D290-01CF-4052-A617-B44CBEF10AB2}" type="presParOf" srcId="{576B37EF-34D6-4788-8186-B5225312A323}" destId="{1B160BC9-75AF-4BE8-9E99-904B7F319B8A}" srcOrd="0" destOrd="0" presId="urn:microsoft.com/office/officeart/2005/8/layout/vList4"/>
    <dgm:cxn modelId="{0D9F1DDB-3C8B-4CCF-A8FC-80567EAEC600}" type="presParOf" srcId="{1B160BC9-75AF-4BE8-9E99-904B7F319B8A}" destId="{E626299F-DD18-4CEC-8BF5-6FA217735A8F}" srcOrd="0" destOrd="0" presId="urn:microsoft.com/office/officeart/2005/8/layout/vList4"/>
    <dgm:cxn modelId="{EE1CF8DC-E858-4E03-A742-B6F5261BFCA0}" type="presParOf" srcId="{1B160BC9-75AF-4BE8-9E99-904B7F319B8A}" destId="{9266DA77-F9CD-4F86-A19C-32DD1C683717}" srcOrd="1" destOrd="0" presId="urn:microsoft.com/office/officeart/2005/8/layout/vList4"/>
    <dgm:cxn modelId="{9B072C7F-67FF-4BE7-BFB2-4F7E17C3B5BC}" type="presParOf" srcId="{1B160BC9-75AF-4BE8-9E99-904B7F319B8A}" destId="{26BE78F5-5FE2-4959-8F6B-9822ED2F166F}" srcOrd="2" destOrd="0" presId="urn:microsoft.com/office/officeart/2005/8/layout/vList4"/>
    <dgm:cxn modelId="{23D143BD-597E-4487-B30D-EF57FCB09373}" type="presParOf" srcId="{576B37EF-34D6-4788-8186-B5225312A323}" destId="{C907B178-2C29-44B4-9F35-82FBA3F0C33B}" srcOrd="1" destOrd="0" presId="urn:microsoft.com/office/officeart/2005/8/layout/vList4"/>
    <dgm:cxn modelId="{FA5B7F0E-3BFD-4117-914E-C3531BC421B4}" type="presParOf" srcId="{576B37EF-34D6-4788-8186-B5225312A323}" destId="{3228087D-61CE-4623-AA42-284BCA4B7634}" srcOrd="2" destOrd="0" presId="urn:microsoft.com/office/officeart/2005/8/layout/vList4"/>
    <dgm:cxn modelId="{D01B025D-1824-49D4-BCDF-0D06E503583B}" type="presParOf" srcId="{3228087D-61CE-4623-AA42-284BCA4B7634}" destId="{45EBE07D-CADB-4425-8050-A1154EC2141C}" srcOrd="0" destOrd="0" presId="urn:microsoft.com/office/officeart/2005/8/layout/vList4"/>
    <dgm:cxn modelId="{D7476AAC-734D-4855-9026-86134EA7ADB1}" type="presParOf" srcId="{3228087D-61CE-4623-AA42-284BCA4B7634}" destId="{5D027C83-A4AC-44A2-A943-391BC9B288E0}" srcOrd="1" destOrd="0" presId="urn:microsoft.com/office/officeart/2005/8/layout/vList4"/>
    <dgm:cxn modelId="{0DC86C61-3BAB-4BE6-95FA-7B9A79323A64}" type="presParOf" srcId="{3228087D-61CE-4623-AA42-284BCA4B7634}" destId="{708D2063-5E31-47CA-B0F2-CAC6D49004B1}" srcOrd="2" destOrd="0" presId="urn:microsoft.com/office/officeart/2005/8/layout/vList4"/>
    <dgm:cxn modelId="{120990E0-7363-4AB3-8C13-E020B46F3BCF}" type="presParOf" srcId="{576B37EF-34D6-4788-8186-B5225312A323}" destId="{D52B346A-F82B-4C6F-BCE9-7DE91BA2E562}" srcOrd="3" destOrd="0" presId="urn:microsoft.com/office/officeart/2005/8/layout/vList4"/>
    <dgm:cxn modelId="{EBC9876E-ECEA-4E01-B99E-AA7D145695B8}" type="presParOf" srcId="{576B37EF-34D6-4788-8186-B5225312A323}" destId="{FABB48D1-1A07-42F9-A069-CCB5EA00557D}" srcOrd="4" destOrd="0" presId="urn:microsoft.com/office/officeart/2005/8/layout/vList4"/>
    <dgm:cxn modelId="{22E3F2BD-64DD-465E-9AAF-4D9276D8B4BE}" type="presParOf" srcId="{FABB48D1-1A07-42F9-A069-CCB5EA00557D}" destId="{129A653B-314F-4822-B0B6-1936E145B6A8}" srcOrd="0" destOrd="0" presId="urn:microsoft.com/office/officeart/2005/8/layout/vList4"/>
    <dgm:cxn modelId="{0435314E-FDD1-4136-A538-08A0F3B22428}" type="presParOf" srcId="{FABB48D1-1A07-42F9-A069-CCB5EA00557D}" destId="{89C7CAFF-2070-4D67-AE5F-0B74A7F25B2F}" srcOrd="1" destOrd="0" presId="urn:microsoft.com/office/officeart/2005/8/layout/vList4"/>
    <dgm:cxn modelId="{2926CA80-4206-4D68-8CE7-9FB5ED7D4879}" type="presParOf" srcId="{FABB48D1-1A07-42F9-A069-CCB5EA00557D}" destId="{609BC040-E7EB-463D-943C-F0082AF64E2E}" srcOrd="2" destOrd="0" presId="urn:microsoft.com/office/officeart/2005/8/layout/vList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34D1EF-8E1A-4DCE-AF7A-25D7DEFF6FC1}">
      <dsp:nvSpPr>
        <dsp:cNvPr id="0" name=""/>
        <dsp:cNvSpPr/>
      </dsp:nvSpPr>
      <dsp:spPr>
        <a:xfrm>
          <a:off x="0" y="7536555"/>
          <a:ext cx="21020246" cy="1648814"/>
        </a:xfrm>
        <a:prstGeom prst="rect">
          <a:avLst/>
        </a:prstGeom>
        <a:solidFill>
          <a:srgbClr val="0F2B57"/>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7584" tIns="227584" rIns="227584" bIns="227584" numCol="1" spcCol="1270" anchor="ctr" anchorCtr="0">
          <a:noAutofit/>
        </a:bodyPr>
        <a:lstStyle/>
        <a:p>
          <a:pPr marL="0" lvl="0" indent="0" algn="ctr" defTabSz="1422400">
            <a:lnSpc>
              <a:spcPct val="90000"/>
            </a:lnSpc>
            <a:spcBef>
              <a:spcPct val="0"/>
            </a:spcBef>
            <a:spcAft>
              <a:spcPct val="35000"/>
            </a:spcAft>
            <a:buNone/>
          </a:pPr>
          <a:r>
            <a:rPr lang="de-DE" sz="3200" kern="1200" dirty="0">
              <a:latin typeface="Fira Sans Medium" panose="020B0603050000020004" pitchFamily="34" charset="0"/>
            </a:rPr>
            <a:t>Handlungsempfehlungen </a:t>
          </a:r>
        </a:p>
      </dsp:txBody>
      <dsp:txXfrm>
        <a:off x="0" y="7536555"/>
        <a:ext cx="21020246" cy="890359"/>
      </dsp:txXfrm>
    </dsp:sp>
    <dsp:sp modelId="{251B6BA6-BBCB-4317-A116-E0DECBCA4B05}">
      <dsp:nvSpPr>
        <dsp:cNvPr id="0" name=""/>
        <dsp:cNvSpPr/>
      </dsp:nvSpPr>
      <dsp:spPr>
        <a:xfrm>
          <a:off x="0" y="8393939"/>
          <a:ext cx="21020246" cy="758454"/>
        </a:xfrm>
        <a:prstGeom prst="rect">
          <a:avLst/>
        </a:prstGeom>
        <a:solidFill>
          <a:srgbClr val="71BDEA">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7584" tIns="40640" rIns="227584" bIns="40640" numCol="1" spcCol="1270" anchor="ctr" anchorCtr="0">
          <a:noAutofit/>
        </a:bodyPr>
        <a:lstStyle/>
        <a:p>
          <a:pPr marL="0" lvl="0" indent="0" algn="ctr" defTabSz="1422400">
            <a:lnSpc>
              <a:spcPct val="90000"/>
            </a:lnSpc>
            <a:spcBef>
              <a:spcPct val="0"/>
            </a:spcBef>
            <a:spcAft>
              <a:spcPct val="35000"/>
            </a:spcAft>
            <a:buNone/>
          </a:pPr>
          <a:r>
            <a:rPr lang="de-DE" sz="3200" kern="1200" dirty="0">
              <a:solidFill>
                <a:srgbClr val="0F2B57"/>
              </a:solidFill>
              <a:latin typeface="Fira Sans Light" panose="020B0403050000020004" pitchFamily="34" charset="0"/>
            </a:rPr>
            <a:t>Folie 28 - 32</a:t>
          </a:r>
        </a:p>
      </dsp:txBody>
      <dsp:txXfrm>
        <a:off x="0" y="8393939"/>
        <a:ext cx="21020246" cy="758454"/>
      </dsp:txXfrm>
    </dsp:sp>
    <dsp:sp modelId="{B233367B-8824-4C0B-A8D7-BC50F1540F42}">
      <dsp:nvSpPr>
        <dsp:cNvPr id="0" name=""/>
        <dsp:cNvSpPr/>
      </dsp:nvSpPr>
      <dsp:spPr>
        <a:xfrm rot="10800000">
          <a:off x="0" y="5022292"/>
          <a:ext cx="21020246" cy="2535876"/>
        </a:xfrm>
        <a:prstGeom prst="upArrowCallout">
          <a:avLst/>
        </a:prstGeom>
        <a:solidFill>
          <a:srgbClr val="0F2B57"/>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7584" tIns="227584" rIns="227584" bIns="227584" numCol="1" spcCol="1270" anchor="ctr" anchorCtr="0">
          <a:noAutofit/>
        </a:bodyPr>
        <a:lstStyle/>
        <a:p>
          <a:pPr marL="0" lvl="0" indent="0" algn="ctr" defTabSz="1422400">
            <a:lnSpc>
              <a:spcPct val="90000"/>
            </a:lnSpc>
            <a:spcBef>
              <a:spcPct val="0"/>
            </a:spcBef>
            <a:spcAft>
              <a:spcPct val="35000"/>
            </a:spcAft>
            <a:buNone/>
          </a:pPr>
          <a:r>
            <a:rPr lang="de-DE" sz="3200" b="0" kern="1200" dirty="0">
              <a:solidFill>
                <a:schemeClr val="bg1"/>
              </a:solidFill>
              <a:latin typeface="Fira Sans Medium" panose="020B0603050000020004" pitchFamily="34" charset="0"/>
            </a:rPr>
            <a:t>Lob oder </a:t>
          </a:r>
          <a:r>
            <a:rPr lang="de-DE" sz="3200" b="0" kern="1200" dirty="0">
              <a:solidFill>
                <a:schemeClr val="bg1"/>
              </a:solidFill>
              <a:latin typeface="Fira Sans Medium" panose="020B0603050000020004" pitchFamily="34" charset="0"/>
              <a:ea typeface="+mn-ea"/>
              <a:cs typeface="+mn-cs"/>
            </a:rPr>
            <a:t>Tadel</a:t>
          </a:r>
          <a:r>
            <a:rPr lang="de-DE" sz="3200" b="0" kern="1200" dirty="0">
              <a:solidFill>
                <a:schemeClr val="bg1"/>
              </a:solidFill>
              <a:latin typeface="Fira Sans Medium" panose="020B0603050000020004" pitchFamily="34" charset="0"/>
            </a:rPr>
            <a:t> – was ist sinnvoller?</a:t>
          </a:r>
        </a:p>
      </dsp:txBody>
      <dsp:txXfrm rot="-10800000">
        <a:off x="0" y="5022292"/>
        <a:ext cx="21020246" cy="890092"/>
      </dsp:txXfrm>
    </dsp:sp>
    <dsp:sp modelId="{9FE4F01F-9A9A-4C31-8B4B-5C36519D4F4F}">
      <dsp:nvSpPr>
        <dsp:cNvPr id="0" name=""/>
        <dsp:cNvSpPr/>
      </dsp:nvSpPr>
      <dsp:spPr>
        <a:xfrm>
          <a:off x="0" y="5915504"/>
          <a:ext cx="21020246" cy="758227"/>
        </a:xfrm>
        <a:prstGeom prst="rect">
          <a:avLst/>
        </a:prstGeom>
        <a:solidFill>
          <a:srgbClr val="71BDEA">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7584" tIns="40640" rIns="227584" bIns="40640" numCol="1" spcCol="1270" anchor="ctr" anchorCtr="0">
          <a:noAutofit/>
        </a:bodyPr>
        <a:lstStyle/>
        <a:p>
          <a:pPr marL="0" lvl="0" indent="0" algn="ctr" defTabSz="1422400">
            <a:lnSpc>
              <a:spcPct val="90000"/>
            </a:lnSpc>
            <a:spcBef>
              <a:spcPct val="0"/>
            </a:spcBef>
            <a:spcAft>
              <a:spcPct val="35000"/>
            </a:spcAft>
            <a:buNone/>
          </a:pPr>
          <a:r>
            <a:rPr lang="de-DE" sz="3200" kern="1200" dirty="0">
              <a:solidFill>
                <a:srgbClr val="0F2B57"/>
              </a:solidFill>
              <a:latin typeface="Fira Sans Light" panose="020B0403050000020004" pitchFamily="34" charset="0"/>
            </a:rPr>
            <a:t>Folie 25 - 27</a:t>
          </a:r>
        </a:p>
      </dsp:txBody>
      <dsp:txXfrm>
        <a:off x="0" y="5915504"/>
        <a:ext cx="21020246" cy="758227"/>
      </dsp:txXfrm>
    </dsp:sp>
    <dsp:sp modelId="{08030985-B4AF-46BF-8C17-65C0F70466D2}">
      <dsp:nvSpPr>
        <dsp:cNvPr id="0" name=""/>
        <dsp:cNvSpPr/>
      </dsp:nvSpPr>
      <dsp:spPr>
        <a:xfrm rot="10800000">
          <a:off x="0" y="2511148"/>
          <a:ext cx="21020246" cy="2535876"/>
        </a:xfrm>
        <a:prstGeom prst="upArrowCallout">
          <a:avLst/>
        </a:prstGeom>
        <a:solidFill>
          <a:srgbClr val="0F2B57"/>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7584" tIns="227584" rIns="227584" bIns="227584" numCol="1" spcCol="1270" anchor="ctr" anchorCtr="0">
          <a:noAutofit/>
        </a:bodyPr>
        <a:lstStyle/>
        <a:p>
          <a:pPr marL="0" lvl="0" indent="0" algn="ctr" defTabSz="1422400">
            <a:lnSpc>
              <a:spcPct val="90000"/>
            </a:lnSpc>
            <a:spcBef>
              <a:spcPct val="0"/>
            </a:spcBef>
            <a:spcAft>
              <a:spcPct val="35000"/>
            </a:spcAft>
            <a:buNone/>
          </a:pPr>
          <a:r>
            <a:rPr lang="de-DE" sz="3200" b="0" kern="1200" dirty="0">
              <a:solidFill>
                <a:schemeClr val="bg1"/>
              </a:solidFill>
              <a:latin typeface="Fira Sans Medium" panose="020B0603050000020004" pitchFamily="34" charset="0"/>
            </a:rPr>
            <a:t>Der Critical-Feedback-Loop</a:t>
          </a:r>
        </a:p>
      </dsp:txBody>
      <dsp:txXfrm rot="-10800000">
        <a:off x="0" y="2511148"/>
        <a:ext cx="21020246" cy="890092"/>
      </dsp:txXfrm>
    </dsp:sp>
    <dsp:sp modelId="{62DB8F29-538E-495C-9F68-AB2A7278ED50}">
      <dsp:nvSpPr>
        <dsp:cNvPr id="0" name=""/>
        <dsp:cNvSpPr/>
      </dsp:nvSpPr>
      <dsp:spPr>
        <a:xfrm>
          <a:off x="0" y="3404360"/>
          <a:ext cx="21020246" cy="758227"/>
        </a:xfrm>
        <a:prstGeom prst="rect">
          <a:avLst/>
        </a:prstGeom>
        <a:solidFill>
          <a:srgbClr val="71BDEA">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7584" tIns="40640" rIns="227584" bIns="40640" numCol="1" spcCol="1270" anchor="ctr" anchorCtr="0">
          <a:noAutofit/>
        </a:bodyPr>
        <a:lstStyle/>
        <a:p>
          <a:pPr marL="0" lvl="0" indent="0" algn="ctr" defTabSz="1422400">
            <a:lnSpc>
              <a:spcPct val="90000"/>
            </a:lnSpc>
            <a:spcBef>
              <a:spcPct val="0"/>
            </a:spcBef>
            <a:spcAft>
              <a:spcPct val="35000"/>
            </a:spcAft>
            <a:buNone/>
          </a:pPr>
          <a:r>
            <a:rPr lang="de-DE" sz="3200" b="0" kern="1200" dirty="0">
              <a:solidFill>
                <a:srgbClr val="0F2B57"/>
              </a:solidFill>
              <a:latin typeface="Fira Sans Light" panose="020B0403050000020004" pitchFamily="34" charset="0"/>
            </a:rPr>
            <a:t>Folie 12 - 24</a:t>
          </a:r>
        </a:p>
      </dsp:txBody>
      <dsp:txXfrm>
        <a:off x="0" y="3404360"/>
        <a:ext cx="21020246" cy="758227"/>
      </dsp:txXfrm>
    </dsp:sp>
    <dsp:sp modelId="{CFD386BD-575E-4B32-AFBF-EA81016D3383}">
      <dsp:nvSpPr>
        <dsp:cNvPr id="0" name=""/>
        <dsp:cNvSpPr/>
      </dsp:nvSpPr>
      <dsp:spPr>
        <a:xfrm rot="10800000">
          <a:off x="0" y="4"/>
          <a:ext cx="21020246" cy="2535876"/>
        </a:xfrm>
        <a:prstGeom prst="upArrowCallout">
          <a:avLst/>
        </a:prstGeom>
        <a:solidFill>
          <a:srgbClr val="0F2B57"/>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7584" tIns="227584" rIns="227584" bIns="227584" numCol="1" spcCol="1270" anchor="ctr" anchorCtr="0">
          <a:noAutofit/>
        </a:bodyPr>
        <a:lstStyle/>
        <a:p>
          <a:pPr marL="0" lvl="0" indent="0" algn="ctr" defTabSz="1422400">
            <a:lnSpc>
              <a:spcPct val="90000"/>
            </a:lnSpc>
            <a:spcBef>
              <a:spcPct val="0"/>
            </a:spcBef>
            <a:spcAft>
              <a:spcPct val="35000"/>
            </a:spcAft>
            <a:buNone/>
          </a:pPr>
          <a:r>
            <a:rPr lang="de-DE" sz="3200" b="0" kern="1200" dirty="0">
              <a:solidFill>
                <a:schemeClr val="bg1"/>
              </a:solidFill>
              <a:latin typeface="Fira Sans Medium" panose="020B0603050000020004" pitchFamily="34" charset="0"/>
            </a:rPr>
            <a:t>Selbst- und Fremdbild als Bezugspunkte für Feedback</a:t>
          </a:r>
        </a:p>
      </dsp:txBody>
      <dsp:txXfrm rot="-10800000">
        <a:off x="0" y="4"/>
        <a:ext cx="21020246" cy="890092"/>
      </dsp:txXfrm>
    </dsp:sp>
    <dsp:sp modelId="{10F1E2B3-E777-48F9-9136-FA7C7C63E8F3}">
      <dsp:nvSpPr>
        <dsp:cNvPr id="0" name=""/>
        <dsp:cNvSpPr/>
      </dsp:nvSpPr>
      <dsp:spPr>
        <a:xfrm>
          <a:off x="0" y="893216"/>
          <a:ext cx="21020246" cy="758227"/>
        </a:xfrm>
        <a:prstGeom prst="rect">
          <a:avLst/>
        </a:prstGeom>
        <a:solidFill>
          <a:srgbClr val="71BDEA">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7584" tIns="40640" rIns="227584" bIns="40640" numCol="1" spcCol="1270" anchor="ctr" anchorCtr="0">
          <a:noAutofit/>
        </a:bodyPr>
        <a:lstStyle/>
        <a:p>
          <a:pPr marL="0" lvl="0" indent="0" algn="ctr" defTabSz="1422400">
            <a:lnSpc>
              <a:spcPct val="90000"/>
            </a:lnSpc>
            <a:spcBef>
              <a:spcPct val="0"/>
            </a:spcBef>
            <a:spcAft>
              <a:spcPct val="35000"/>
            </a:spcAft>
            <a:buNone/>
          </a:pPr>
          <a:r>
            <a:rPr lang="de-DE" sz="3200" b="0" kern="1200" dirty="0">
              <a:solidFill>
                <a:srgbClr val="0F2B57"/>
              </a:solidFill>
              <a:latin typeface="Fira Sans Light" panose="020B0403050000020004" pitchFamily="34" charset="0"/>
            </a:rPr>
            <a:t>Folie 3 – 11</a:t>
          </a:r>
        </a:p>
      </dsp:txBody>
      <dsp:txXfrm>
        <a:off x="0" y="893216"/>
        <a:ext cx="21020246" cy="75822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A51CFB7-3908-4F3E-A9B8-124001E69B3B}">
      <dsp:nvSpPr>
        <dsp:cNvPr id="0" name=""/>
        <dsp:cNvSpPr/>
      </dsp:nvSpPr>
      <dsp:spPr>
        <a:xfrm>
          <a:off x="5155100" y="0"/>
          <a:ext cx="10710045" cy="10710045"/>
        </a:xfrm>
        <a:prstGeom prst="diamond">
          <a:avLst/>
        </a:prstGeom>
        <a:solidFill>
          <a:srgbClr val="C50561"/>
        </a:solidFill>
        <a:ln>
          <a:noFill/>
        </a:ln>
        <a:effectLst/>
      </dsp:spPr>
      <dsp:style>
        <a:lnRef idx="0">
          <a:scrgbClr r="0" g="0" b="0"/>
        </a:lnRef>
        <a:fillRef idx="1">
          <a:scrgbClr r="0" g="0" b="0"/>
        </a:fillRef>
        <a:effectRef idx="0">
          <a:scrgbClr r="0" g="0" b="0"/>
        </a:effectRef>
        <a:fontRef idx="minor"/>
      </dsp:style>
    </dsp:sp>
    <dsp:sp modelId="{9EB5B437-1163-4D0B-9264-30551205294A}">
      <dsp:nvSpPr>
        <dsp:cNvPr id="0" name=""/>
        <dsp:cNvSpPr/>
      </dsp:nvSpPr>
      <dsp:spPr>
        <a:xfrm>
          <a:off x="6172554" y="1017454"/>
          <a:ext cx="4176917" cy="4176917"/>
        </a:xfrm>
        <a:prstGeom prst="roundRect">
          <a:avLst/>
        </a:prstGeom>
        <a:solidFill>
          <a:srgbClr val="0F2B57"/>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marL="0" lvl="0" indent="0" algn="ctr" defTabSz="2000250">
            <a:lnSpc>
              <a:spcPct val="90000"/>
            </a:lnSpc>
            <a:spcBef>
              <a:spcPct val="0"/>
            </a:spcBef>
            <a:spcAft>
              <a:spcPct val="35000"/>
            </a:spcAft>
            <a:buNone/>
          </a:pPr>
          <a:r>
            <a:rPr lang="de-DE" sz="4500" b="0" kern="1200" dirty="0">
              <a:latin typeface="Fira Sans Light" panose="020B0403050000020004" pitchFamily="34" charset="0"/>
            </a:rPr>
            <a:t>Die öffentliche Person </a:t>
          </a:r>
        </a:p>
      </dsp:txBody>
      <dsp:txXfrm>
        <a:off x="6376454" y="1221354"/>
        <a:ext cx="3769117" cy="3769117"/>
      </dsp:txXfrm>
    </dsp:sp>
    <dsp:sp modelId="{C9FC9761-933C-4590-BB52-00231DB6E1E3}">
      <dsp:nvSpPr>
        <dsp:cNvPr id="0" name=""/>
        <dsp:cNvSpPr/>
      </dsp:nvSpPr>
      <dsp:spPr>
        <a:xfrm>
          <a:off x="10670773" y="1017454"/>
          <a:ext cx="4176917" cy="4176917"/>
        </a:xfrm>
        <a:prstGeom prst="roundRect">
          <a:avLst/>
        </a:prstGeom>
        <a:solidFill>
          <a:srgbClr val="0F2B57"/>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marL="0" lvl="0" indent="0" algn="ctr" defTabSz="2000250">
            <a:lnSpc>
              <a:spcPct val="90000"/>
            </a:lnSpc>
            <a:spcBef>
              <a:spcPct val="0"/>
            </a:spcBef>
            <a:spcAft>
              <a:spcPct val="35000"/>
            </a:spcAft>
            <a:buNone/>
          </a:pPr>
          <a:r>
            <a:rPr lang="de-DE" sz="4500" b="0" kern="1200" dirty="0">
              <a:latin typeface="Fira Sans Light" panose="020B0403050000020004" pitchFamily="34" charset="0"/>
            </a:rPr>
            <a:t>Der blinde Fleck </a:t>
          </a:r>
        </a:p>
      </dsp:txBody>
      <dsp:txXfrm>
        <a:off x="10874673" y="1221354"/>
        <a:ext cx="3769117" cy="3769117"/>
      </dsp:txXfrm>
    </dsp:sp>
    <dsp:sp modelId="{01B8D6B5-7931-43C8-9F88-F3582525E06C}">
      <dsp:nvSpPr>
        <dsp:cNvPr id="0" name=""/>
        <dsp:cNvSpPr/>
      </dsp:nvSpPr>
      <dsp:spPr>
        <a:xfrm>
          <a:off x="6172554" y="5515673"/>
          <a:ext cx="4176917" cy="4176917"/>
        </a:xfrm>
        <a:prstGeom prst="roundRect">
          <a:avLst/>
        </a:prstGeom>
        <a:solidFill>
          <a:srgbClr val="0F2B57"/>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marL="0" lvl="0" indent="0" algn="ctr" defTabSz="2000250">
            <a:lnSpc>
              <a:spcPct val="90000"/>
            </a:lnSpc>
            <a:spcBef>
              <a:spcPct val="0"/>
            </a:spcBef>
            <a:spcAft>
              <a:spcPct val="35000"/>
            </a:spcAft>
            <a:buNone/>
          </a:pPr>
          <a:r>
            <a:rPr lang="de-DE" sz="4500" kern="1200" dirty="0">
              <a:latin typeface="Fira Sans Light" panose="020B0403050000020004" pitchFamily="34" charset="0"/>
            </a:rPr>
            <a:t>Mein Geheimnis</a:t>
          </a:r>
        </a:p>
      </dsp:txBody>
      <dsp:txXfrm>
        <a:off x="6376454" y="5719573"/>
        <a:ext cx="3769117" cy="3769117"/>
      </dsp:txXfrm>
    </dsp:sp>
    <dsp:sp modelId="{99E0DADE-329E-4237-8350-DD20E7BE8B39}">
      <dsp:nvSpPr>
        <dsp:cNvPr id="0" name=""/>
        <dsp:cNvSpPr/>
      </dsp:nvSpPr>
      <dsp:spPr>
        <a:xfrm>
          <a:off x="10670773" y="5515673"/>
          <a:ext cx="4176917" cy="4176917"/>
        </a:xfrm>
        <a:prstGeom prst="roundRect">
          <a:avLst/>
        </a:prstGeom>
        <a:solidFill>
          <a:srgbClr val="0F2B57"/>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marL="0" lvl="0" indent="0" algn="ctr" defTabSz="2000250">
            <a:lnSpc>
              <a:spcPct val="90000"/>
            </a:lnSpc>
            <a:spcBef>
              <a:spcPct val="0"/>
            </a:spcBef>
            <a:spcAft>
              <a:spcPct val="35000"/>
            </a:spcAft>
            <a:buNone/>
          </a:pPr>
          <a:r>
            <a:rPr lang="de-DE" sz="4500" kern="1200" dirty="0">
              <a:latin typeface="Fira Sans Light" panose="020B0403050000020004" pitchFamily="34" charset="0"/>
            </a:rPr>
            <a:t>Unbekanntes</a:t>
          </a:r>
        </a:p>
      </dsp:txBody>
      <dsp:txXfrm>
        <a:off x="10874673" y="5719573"/>
        <a:ext cx="3769117" cy="376911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B53E96-F648-44A2-BA0A-97E0D66921DB}">
      <dsp:nvSpPr>
        <dsp:cNvPr id="0" name=""/>
        <dsp:cNvSpPr/>
      </dsp:nvSpPr>
      <dsp:spPr>
        <a:xfrm>
          <a:off x="1576518" y="0"/>
          <a:ext cx="17867209" cy="6459354"/>
        </a:xfrm>
        <a:prstGeom prst="rightArrow">
          <a:avLst/>
        </a:prstGeom>
        <a:solidFill>
          <a:srgbClr val="C50561"/>
        </a:solidFill>
        <a:ln>
          <a:noFill/>
        </a:ln>
        <a:effectLst/>
      </dsp:spPr>
      <dsp:style>
        <a:lnRef idx="0">
          <a:scrgbClr r="0" g="0" b="0"/>
        </a:lnRef>
        <a:fillRef idx="1">
          <a:scrgbClr r="0" g="0" b="0"/>
        </a:fillRef>
        <a:effectRef idx="0">
          <a:scrgbClr r="0" g="0" b="0"/>
        </a:effectRef>
        <a:fontRef idx="minor"/>
      </dsp:style>
    </dsp:sp>
    <dsp:sp modelId="{F4DFB531-EC06-4075-9586-3BECF9E9B920}">
      <dsp:nvSpPr>
        <dsp:cNvPr id="0" name=""/>
        <dsp:cNvSpPr/>
      </dsp:nvSpPr>
      <dsp:spPr>
        <a:xfrm>
          <a:off x="4490" y="1937806"/>
          <a:ext cx="3161889" cy="2583741"/>
        </a:xfrm>
        <a:prstGeom prst="roundRect">
          <a:avLst/>
        </a:prstGeom>
        <a:solidFill>
          <a:srgbClr val="0F2B57"/>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de-DE" sz="3600" b="1" kern="1200" dirty="0">
              <a:latin typeface="Fira Sans" panose="020B0503050000020004" pitchFamily="34" charset="0"/>
            </a:rPr>
            <a:t>Gesetztes</a:t>
          </a:r>
          <a:r>
            <a:rPr lang="de-DE" sz="3600" b="1" kern="1200" dirty="0"/>
            <a:t> </a:t>
          </a:r>
          <a:r>
            <a:rPr lang="de-DE" sz="3600" b="1" kern="1200" dirty="0">
              <a:latin typeface="Fira Sans" panose="020B0503050000020004" pitchFamily="34" charset="0"/>
            </a:rPr>
            <a:t>Ziel</a:t>
          </a:r>
        </a:p>
      </dsp:txBody>
      <dsp:txXfrm>
        <a:off x="130618" y="2063934"/>
        <a:ext cx="2909633" cy="2331485"/>
      </dsp:txXfrm>
    </dsp:sp>
    <dsp:sp modelId="{9C3E0BBF-02D6-42C2-923F-640E23A34613}">
      <dsp:nvSpPr>
        <dsp:cNvPr id="0" name=""/>
        <dsp:cNvSpPr/>
      </dsp:nvSpPr>
      <dsp:spPr>
        <a:xfrm>
          <a:off x="3574365" y="1937806"/>
          <a:ext cx="3161889" cy="2583741"/>
        </a:xfrm>
        <a:prstGeom prst="roundRect">
          <a:avLst/>
        </a:prstGeom>
        <a:solidFill>
          <a:srgbClr val="0F2B57"/>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b="1" kern="1200" dirty="0">
              <a:latin typeface="Fira Sans" panose="020B0503050000020004" pitchFamily="34" charset="0"/>
            </a:rPr>
            <a:t>Handeln zur Zielerreichung</a:t>
          </a:r>
        </a:p>
      </dsp:txBody>
      <dsp:txXfrm>
        <a:off x="3700493" y="2063934"/>
        <a:ext cx="2909633" cy="2331485"/>
      </dsp:txXfrm>
    </dsp:sp>
    <dsp:sp modelId="{253DC2DF-834E-49E5-8307-B7BB45AF6122}">
      <dsp:nvSpPr>
        <dsp:cNvPr id="0" name=""/>
        <dsp:cNvSpPr/>
      </dsp:nvSpPr>
      <dsp:spPr>
        <a:xfrm>
          <a:off x="7144240" y="1937806"/>
          <a:ext cx="3161889" cy="2583741"/>
        </a:xfrm>
        <a:prstGeom prst="roundRect">
          <a:avLst/>
        </a:prstGeom>
        <a:solidFill>
          <a:srgbClr val="0F2B57"/>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de-DE" sz="3600" b="1" kern="1200" dirty="0">
              <a:latin typeface="Fira Sans" panose="020B0503050000020004" pitchFamily="34" charset="0"/>
            </a:rPr>
            <a:t>Kritisches Feedback</a:t>
          </a:r>
        </a:p>
      </dsp:txBody>
      <dsp:txXfrm>
        <a:off x="7270368" y="2063934"/>
        <a:ext cx="2909633" cy="2331485"/>
      </dsp:txXfrm>
    </dsp:sp>
    <dsp:sp modelId="{43291834-3B59-4F38-BD4A-A0A68915981D}">
      <dsp:nvSpPr>
        <dsp:cNvPr id="0" name=""/>
        <dsp:cNvSpPr/>
      </dsp:nvSpPr>
      <dsp:spPr>
        <a:xfrm>
          <a:off x="10714115" y="1937806"/>
          <a:ext cx="3161889" cy="2583741"/>
        </a:xfrm>
        <a:prstGeom prst="roundRect">
          <a:avLst/>
        </a:prstGeom>
        <a:solidFill>
          <a:srgbClr val="0F2B57"/>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de-DE" sz="3600" b="1" kern="1200" dirty="0">
              <a:latin typeface="Fira Sans" panose="020B0503050000020004" pitchFamily="34" charset="0"/>
            </a:rPr>
            <a:t>Feststellen einer Ist-Soll-Diskrepanz</a:t>
          </a:r>
        </a:p>
      </dsp:txBody>
      <dsp:txXfrm>
        <a:off x="10840243" y="2063934"/>
        <a:ext cx="2909633" cy="2331485"/>
      </dsp:txXfrm>
    </dsp:sp>
    <dsp:sp modelId="{EA81E451-710A-4147-B729-9B122C1A5266}">
      <dsp:nvSpPr>
        <dsp:cNvPr id="0" name=""/>
        <dsp:cNvSpPr/>
      </dsp:nvSpPr>
      <dsp:spPr>
        <a:xfrm>
          <a:off x="14283991" y="1937806"/>
          <a:ext cx="3161889" cy="2583741"/>
        </a:xfrm>
        <a:prstGeom prst="roundRect">
          <a:avLst/>
        </a:prstGeom>
        <a:solidFill>
          <a:srgbClr val="0F2B57"/>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de-DE" sz="3600" b="1" kern="1200" dirty="0">
              <a:latin typeface="Fira Sans" panose="020B0503050000020004" pitchFamily="34" charset="0"/>
            </a:rPr>
            <a:t>Angepasstes Handeln</a:t>
          </a:r>
        </a:p>
      </dsp:txBody>
      <dsp:txXfrm>
        <a:off x="14410119" y="2063934"/>
        <a:ext cx="2909633" cy="2331485"/>
      </dsp:txXfrm>
    </dsp:sp>
    <dsp:sp modelId="{9E359B69-31FB-409C-843F-F85C24B7F080}">
      <dsp:nvSpPr>
        <dsp:cNvPr id="0" name=""/>
        <dsp:cNvSpPr/>
      </dsp:nvSpPr>
      <dsp:spPr>
        <a:xfrm>
          <a:off x="17853866" y="1937806"/>
          <a:ext cx="3161889" cy="2583741"/>
        </a:xfrm>
        <a:prstGeom prst="roundRect">
          <a:avLst/>
        </a:prstGeom>
        <a:solidFill>
          <a:srgbClr val="0F2B57"/>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de-DE" sz="3600" b="1" kern="1200" dirty="0">
              <a:latin typeface="Fira Sans" panose="020B0503050000020004" pitchFamily="34" charset="0"/>
            </a:rPr>
            <a:t>Erreichen des gesetzten Ziels</a:t>
          </a:r>
        </a:p>
      </dsp:txBody>
      <dsp:txXfrm>
        <a:off x="17979994" y="2063934"/>
        <a:ext cx="2909633" cy="233148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B53E96-F648-44A2-BA0A-97E0D66921DB}">
      <dsp:nvSpPr>
        <dsp:cNvPr id="0" name=""/>
        <dsp:cNvSpPr/>
      </dsp:nvSpPr>
      <dsp:spPr>
        <a:xfrm>
          <a:off x="1576518" y="0"/>
          <a:ext cx="17867209" cy="6459354"/>
        </a:xfrm>
        <a:prstGeom prst="rightArrow">
          <a:avLst/>
        </a:prstGeom>
        <a:solidFill>
          <a:srgbClr val="C50561"/>
        </a:solidFill>
        <a:ln>
          <a:noFill/>
        </a:ln>
        <a:effectLst/>
      </dsp:spPr>
      <dsp:style>
        <a:lnRef idx="0">
          <a:scrgbClr r="0" g="0" b="0"/>
        </a:lnRef>
        <a:fillRef idx="1">
          <a:scrgbClr r="0" g="0" b="0"/>
        </a:fillRef>
        <a:effectRef idx="0">
          <a:scrgbClr r="0" g="0" b="0"/>
        </a:effectRef>
        <a:fontRef idx="minor"/>
      </dsp:style>
    </dsp:sp>
    <dsp:sp modelId="{F4DFB531-EC06-4075-9586-3BECF9E9B920}">
      <dsp:nvSpPr>
        <dsp:cNvPr id="0" name=""/>
        <dsp:cNvSpPr/>
      </dsp:nvSpPr>
      <dsp:spPr>
        <a:xfrm>
          <a:off x="4490" y="1937806"/>
          <a:ext cx="3161889" cy="2583741"/>
        </a:xfrm>
        <a:prstGeom prst="roundRect">
          <a:avLst/>
        </a:prstGeom>
        <a:solidFill>
          <a:srgbClr val="0F2B57"/>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de-DE" sz="3200" b="1" kern="1200" dirty="0">
              <a:latin typeface="Fira Sans" panose="020B0503050000020004" pitchFamily="34" charset="0"/>
            </a:rPr>
            <a:t>Gesetztes</a:t>
          </a:r>
          <a:r>
            <a:rPr lang="de-DE" sz="3200" b="1" kern="1200" dirty="0"/>
            <a:t> </a:t>
          </a:r>
          <a:r>
            <a:rPr lang="de-DE" sz="3200" b="1" kern="1200" dirty="0">
              <a:latin typeface="Fira Sans" panose="020B0503050000020004" pitchFamily="34" charset="0"/>
            </a:rPr>
            <a:t>Ziel (A)</a:t>
          </a:r>
        </a:p>
      </dsp:txBody>
      <dsp:txXfrm>
        <a:off x="130618" y="2063934"/>
        <a:ext cx="2909633" cy="2331485"/>
      </dsp:txXfrm>
    </dsp:sp>
    <dsp:sp modelId="{9C3E0BBF-02D6-42C2-923F-640E23A34613}">
      <dsp:nvSpPr>
        <dsp:cNvPr id="0" name=""/>
        <dsp:cNvSpPr/>
      </dsp:nvSpPr>
      <dsp:spPr>
        <a:xfrm>
          <a:off x="3574365" y="1937806"/>
          <a:ext cx="3161889" cy="2583741"/>
        </a:xfrm>
        <a:prstGeom prst="roundRect">
          <a:avLst/>
        </a:prstGeom>
        <a:solidFill>
          <a:srgbClr val="0F2B57"/>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b="1" kern="1200" dirty="0">
              <a:latin typeface="Fira Sans" panose="020B0503050000020004" pitchFamily="34" charset="0"/>
            </a:rPr>
            <a:t>Handeln zur Zielerreichung</a:t>
          </a:r>
        </a:p>
      </dsp:txBody>
      <dsp:txXfrm>
        <a:off x="3700493" y="2063934"/>
        <a:ext cx="2909633" cy="2331485"/>
      </dsp:txXfrm>
    </dsp:sp>
    <dsp:sp modelId="{253DC2DF-834E-49E5-8307-B7BB45AF6122}">
      <dsp:nvSpPr>
        <dsp:cNvPr id="0" name=""/>
        <dsp:cNvSpPr/>
      </dsp:nvSpPr>
      <dsp:spPr>
        <a:xfrm>
          <a:off x="7144240" y="1937806"/>
          <a:ext cx="3161889" cy="2583741"/>
        </a:xfrm>
        <a:prstGeom prst="roundRect">
          <a:avLst/>
        </a:prstGeom>
        <a:solidFill>
          <a:srgbClr val="0F2B57"/>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de-DE" sz="3600" b="1" kern="1200" dirty="0">
              <a:latin typeface="Fira Sans" panose="020B0503050000020004" pitchFamily="34" charset="0"/>
            </a:rPr>
            <a:t>Kritisches Feedback</a:t>
          </a:r>
        </a:p>
      </dsp:txBody>
      <dsp:txXfrm>
        <a:off x="7270368" y="2063934"/>
        <a:ext cx="2909633" cy="2331485"/>
      </dsp:txXfrm>
    </dsp:sp>
    <dsp:sp modelId="{43291834-3B59-4F38-BD4A-A0A68915981D}">
      <dsp:nvSpPr>
        <dsp:cNvPr id="0" name=""/>
        <dsp:cNvSpPr/>
      </dsp:nvSpPr>
      <dsp:spPr>
        <a:xfrm>
          <a:off x="10714115" y="1937806"/>
          <a:ext cx="3161889" cy="2583741"/>
        </a:xfrm>
        <a:prstGeom prst="roundRect">
          <a:avLst/>
        </a:prstGeom>
        <a:solidFill>
          <a:srgbClr val="0F2B57"/>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de-DE" sz="3600" b="1" kern="1200" dirty="0">
              <a:latin typeface="Fira Sans" panose="020B0503050000020004" pitchFamily="34" charset="0"/>
            </a:rPr>
            <a:t>Feststellen einer Ist-Soll-Diskrepanz</a:t>
          </a:r>
        </a:p>
      </dsp:txBody>
      <dsp:txXfrm>
        <a:off x="10840243" y="2063934"/>
        <a:ext cx="2909633" cy="2331485"/>
      </dsp:txXfrm>
    </dsp:sp>
    <dsp:sp modelId="{EA81E451-710A-4147-B729-9B122C1A5266}">
      <dsp:nvSpPr>
        <dsp:cNvPr id="0" name=""/>
        <dsp:cNvSpPr/>
      </dsp:nvSpPr>
      <dsp:spPr>
        <a:xfrm>
          <a:off x="14283991" y="1937806"/>
          <a:ext cx="3161889" cy="2583741"/>
        </a:xfrm>
        <a:prstGeom prst="roundRect">
          <a:avLst/>
        </a:prstGeom>
        <a:solidFill>
          <a:srgbClr val="0F2B57"/>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de-DE" sz="3600" b="1" kern="1200" dirty="0">
              <a:latin typeface="Fira Sans" panose="020B0503050000020004" pitchFamily="34" charset="0"/>
            </a:rPr>
            <a:t>Angepasstes Handeln</a:t>
          </a:r>
        </a:p>
      </dsp:txBody>
      <dsp:txXfrm>
        <a:off x="14410119" y="2063934"/>
        <a:ext cx="2909633" cy="2331485"/>
      </dsp:txXfrm>
    </dsp:sp>
    <dsp:sp modelId="{9E359B69-31FB-409C-843F-F85C24B7F080}">
      <dsp:nvSpPr>
        <dsp:cNvPr id="0" name=""/>
        <dsp:cNvSpPr/>
      </dsp:nvSpPr>
      <dsp:spPr>
        <a:xfrm>
          <a:off x="17853866" y="1937806"/>
          <a:ext cx="3161889" cy="2583741"/>
        </a:xfrm>
        <a:prstGeom prst="roundRect">
          <a:avLst/>
        </a:prstGeom>
        <a:solidFill>
          <a:srgbClr val="0F2B57"/>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de-DE" sz="3600" b="1" kern="1200" dirty="0">
              <a:latin typeface="Fira Sans" panose="020B0503050000020004" pitchFamily="34" charset="0"/>
            </a:rPr>
            <a:t>Erreichen des gesetzten Ziels (A)</a:t>
          </a:r>
        </a:p>
      </dsp:txBody>
      <dsp:txXfrm>
        <a:off x="17979994" y="2063934"/>
        <a:ext cx="2909633" cy="233148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B53E96-F648-44A2-BA0A-97E0D66921DB}">
      <dsp:nvSpPr>
        <dsp:cNvPr id="0" name=""/>
        <dsp:cNvSpPr/>
      </dsp:nvSpPr>
      <dsp:spPr>
        <a:xfrm>
          <a:off x="1576518" y="0"/>
          <a:ext cx="17867209" cy="6459354"/>
        </a:xfrm>
        <a:prstGeom prst="rightArrow">
          <a:avLst/>
        </a:prstGeom>
        <a:solidFill>
          <a:srgbClr val="C50561"/>
        </a:solidFill>
        <a:ln>
          <a:noFill/>
        </a:ln>
        <a:effectLst/>
      </dsp:spPr>
      <dsp:style>
        <a:lnRef idx="0">
          <a:scrgbClr r="0" g="0" b="0"/>
        </a:lnRef>
        <a:fillRef idx="1">
          <a:scrgbClr r="0" g="0" b="0"/>
        </a:fillRef>
        <a:effectRef idx="0">
          <a:scrgbClr r="0" g="0" b="0"/>
        </a:effectRef>
        <a:fontRef idx="minor"/>
      </dsp:style>
    </dsp:sp>
    <dsp:sp modelId="{F4DFB531-EC06-4075-9586-3BECF9E9B920}">
      <dsp:nvSpPr>
        <dsp:cNvPr id="0" name=""/>
        <dsp:cNvSpPr/>
      </dsp:nvSpPr>
      <dsp:spPr>
        <a:xfrm>
          <a:off x="3079" y="1937806"/>
          <a:ext cx="3303914" cy="2583741"/>
        </a:xfrm>
        <a:prstGeom prst="roundRect">
          <a:avLst/>
        </a:prstGeom>
        <a:solidFill>
          <a:srgbClr val="0F2B57"/>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de-DE" sz="3200" b="1" kern="1200" dirty="0">
              <a:latin typeface="Fira Sans" panose="020B0503050000020004" pitchFamily="34" charset="0"/>
            </a:rPr>
            <a:t>Gesetztes</a:t>
          </a:r>
          <a:r>
            <a:rPr lang="de-DE" sz="3200" b="1" kern="1200" dirty="0"/>
            <a:t> </a:t>
          </a:r>
          <a:r>
            <a:rPr lang="de-DE" sz="3200" b="1" kern="1200" dirty="0">
              <a:latin typeface="Fira Sans" panose="020B0503050000020004" pitchFamily="34" charset="0"/>
            </a:rPr>
            <a:t>Ziel</a:t>
          </a:r>
        </a:p>
      </dsp:txBody>
      <dsp:txXfrm>
        <a:off x="129207" y="2063934"/>
        <a:ext cx="3051658" cy="2331485"/>
      </dsp:txXfrm>
    </dsp:sp>
    <dsp:sp modelId="{9C3E0BBF-02D6-42C2-923F-640E23A34613}">
      <dsp:nvSpPr>
        <dsp:cNvPr id="0" name=""/>
        <dsp:cNvSpPr/>
      </dsp:nvSpPr>
      <dsp:spPr>
        <a:xfrm>
          <a:off x="3545113" y="1937806"/>
          <a:ext cx="3303914" cy="2583741"/>
        </a:xfrm>
        <a:prstGeom prst="roundRect">
          <a:avLst/>
        </a:prstGeom>
        <a:solidFill>
          <a:srgbClr val="0F2B57"/>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de-DE" sz="3200" b="1" kern="1200" dirty="0">
              <a:latin typeface="Fira Sans" panose="020B0503050000020004" pitchFamily="34" charset="0"/>
            </a:rPr>
            <a:t>Handeln zur Zielerreichung</a:t>
          </a:r>
        </a:p>
      </dsp:txBody>
      <dsp:txXfrm>
        <a:off x="3671241" y="2063934"/>
        <a:ext cx="3051658" cy="2331485"/>
      </dsp:txXfrm>
    </dsp:sp>
    <dsp:sp modelId="{253DC2DF-834E-49E5-8307-B7BB45AF6122}">
      <dsp:nvSpPr>
        <dsp:cNvPr id="0" name=""/>
        <dsp:cNvSpPr/>
      </dsp:nvSpPr>
      <dsp:spPr>
        <a:xfrm>
          <a:off x="7087148" y="1937806"/>
          <a:ext cx="3303914" cy="2583741"/>
        </a:xfrm>
        <a:prstGeom prst="roundRect">
          <a:avLst/>
        </a:prstGeom>
        <a:solidFill>
          <a:srgbClr val="0F2B57"/>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de-DE" sz="3600" b="1" kern="1200" dirty="0">
              <a:latin typeface="Fira Sans" panose="020B0503050000020004" pitchFamily="34" charset="0"/>
            </a:rPr>
            <a:t>Kritisches Feedback</a:t>
          </a:r>
        </a:p>
      </dsp:txBody>
      <dsp:txXfrm>
        <a:off x="7213276" y="2063934"/>
        <a:ext cx="3051658" cy="2331485"/>
      </dsp:txXfrm>
    </dsp:sp>
    <dsp:sp modelId="{43291834-3B59-4F38-BD4A-A0A68915981D}">
      <dsp:nvSpPr>
        <dsp:cNvPr id="0" name=""/>
        <dsp:cNvSpPr/>
      </dsp:nvSpPr>
      <dsp:spPr>
        <a:xfrm>
          <a:off x="10629182" y="1937806"/>
          <a:ext cx="3303914" cy="2583741"/>
        </a:xfrm>
        <a:prstGeom prst="roundRect">
          <a:avLst/>
        </a:prstGeom>
        <a:solidFill>
          <a:srgbClr val="0F2B57"/>
        </a:solidFill>
        <a:ln w="12700" cap="flat" cmpd="sng" algn="ctr">
          <a:solidFill>
            <a:schemeClr val="lt1">
              <a:hueOff val="0"/>
              <a:satOff val="0"/>
              <a:lumOff val="0"/>
            </a:schemeClr>
          </a:solidFill>
          <a:prstDash val="solid"/>
          <a:miter lim="800000"/>
        </a:ln>
        <a:effectLst>
          <a:softEdge rad="0"/>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b="1" kern="1200" dirty="0">
              <a:latin typeface="Fira Sans" panose="020B0503050000020004" pitchFamily="34" charset="0"/>
            </a:rPr>
            <a:t>(Selbstständiges)</a:t>
          </a:r>
        </a:p>
        <a:p>
          <a:pPr marL="0" lvl="0" indent="0" algn="ctr" defTabSz="1244600">
            <a:lnSpc>
              <a:spcPct val="90000"/>
            </a:lnSpc>
            <a:spcBef>
              <a:spcPct val="0"/>
            </a:spcBef>
            <a:spcAft>
              <a:spcPct val="35000"/>
            </a:spcAft>
            <a:buNone/>
          </a:pPr>
          <a:r>
            <a:rPr lang="de-DE" sz="2800" b="1" kern="1200" dirty="0">
              <a:latin typeface="Fira Sans" panose="020B0503050000020004" pitchFamily="34" charset="0"/>
            </a:rPr>
            <a:t>Feststellen einer Ist-Soll-Diskrepanz</a:t>
          </a:r>
        </a:p>
      </dsp:txBody>
      <dsp:txXfrm>
        <a:off x="10755310" y="2063934"/>
        <a:ext cx="3051658" cy="2331485"/>
      </dsp:txXfrm>
    </dsp:sp>
    <dsp:sp modelId="{EA81E451-710A-4147-B729-9B122C1A5266}">
      <dsp:nvSpPr>
        <dsp:cNvPr id="0" name=""/>
        <dsp:cNvSpPr/>
      </dsp:nvSpPr>
      <dsp:spPr>
        <a:xfrm>
          <a:off x="14171217" y="1937806"/>
          <a:ext cx="3303914" cy="2583741"/>
        </a:xfrm>
        <a:prstGeom prst="roundRect">
          <a:avLst/>
        </a:prstGeom>
        <a:solidFill>
          <a:srgbClr val="0F2B57"/>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de-DE" sz="3600" b="1" kern="1200" dirty="0">
              <a:latin typeface="Fira Sans" panose="020B0503050000020004" pitchFamily="34" charset="0"/>
            </a:rPr>
            <a:t>Angepasstes Handeln</a:t>
          </a:r>
        </a:p>
      </dsp:txBody>
      <dsp:txXfrm>
        <a:off x="14297345" y="2063934"/>
        <a:ext cx="3051658" cy="2331485"/>
      </dsp:txXfrm>
    </dsp:sp>
    <dsp:sp modelId="{9E359B69-31FB-409C-843F-F85C24B7F080}">
      <dsp:nvSpPr>
        <dsp:cNvPr id="0" name=""/>
        <dsp:cNvSpPr/>
      </dsp:nvSpPr>
      <dsp:spPr>
        <a:xfrm>
          <a:off x="17713252" y="1937806"/>
          <a:ext cx="3303914" cy="2583741"/>
        </a:xfrm>
        <a:prstGeom prst="roundRect">
          <a:avLst/>
        </a:prstGeom>
        <a:solidFill>
          <a:srgbClr val="0F2B57"/>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b="1" kern="1200" dirty="0">
              <a:latin typeface="Fira Sans" panose="020B0503050000020004" pitchFamily="34" charset="0"/>
            </a:rPr>
            <a:t>Erreichen des gesetzten Ziels</a:t>
          </a:r>
        </a:p>
      </dsp:txBody>
      <dsp:txXfrm>
        <a:off x="17839380" y="2063934"/>
        <a:ext cx="3051658" cy="233148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B53E96-F648-44A2-BA0A-97E0D66921DB}">
      <dsp:nvSpPr>
        <dsp:cNvPr id="0" name=""/>
        <dsp:cNvSpPr/>
      </dsp:nvSpPr>
      <dsp:spPr>
        <a:xfrm>
          <a:off x="1576518" y="0"/>
          <a:ext cx="17867209" cy="6459354"/>
        </a:xfrm>
        <a:prstGeom prst="rightArrow">
          <a:avLst/>
        </a:prstGeom>
        <a:solidFill>
          <a:srgbClr val="C50561"/>
        </a:solidFill>
        <a:ln>
          <a:noFill/>
        </a:ln>
        <a:effectLst/>
      </dsp:spPr>
      <dsp:style>
        <a:lnRef idx="0">
          <a:scrgbClr r="0" g="0" b="0"/>
        </a:lnRef>
        <a:fillRef idx="1">
          <a:scrgbClr r="0" g="0" b="0"/>
        </a:fillRef>
        <a:effectRef idx="0">
          <a:scrgbClr r="0" g="0" b="0"/>
        </a:effectRef>
        <a:fontRef idx="minor"/>
      </dsp:style>
    </dsp:sp>
    <dsp:sp modelId="{F4DFB531-EC06-4075-9586-3BECF9E9B920}">
      <dsp:nvSpPr>
        <dsp:cNvPr id="0" name=""/>
        <dsp:cNvSpPr/>
      </dsp:nvSpPr>
      <dsp:spPr>
        <a:xfrm>
          <a:off x="3079" y="1937806"/>
          <a:ext cx="3303914" cy="2583741"/>
        </a:xfrm>
        <a:prstGeom prst="roundRect">
          <a:avLst/>
        </a:prstGeom>
        <a:solidFill>
          <a:srgbClr val="0F2B57"/>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1778000">
            <a:lnSpc>
              <a:spcPct val="90000"/>
            </a:lnSpc>
            <a:spcBef>
              <a:spcPct val="0"/>
            </a:spcBef>
            <a:spcAft>
              <a:spcPct val="35000"/>
            </a:spcAft>
            <a:buNone/>
          </a:pPr>
          <a:r>
            <a:rPr lang="de-DE" sz="4000" b="1" kern="1200" dirty="0">
              <a:latin typeface="Fira Sans" panose="020B0503050000020004" pitchFamily="34" charset="0"/>
            </a:rPr>
            <a:t>Gesetztes</a:t>
          </a:r>
          <a:r>
            <a:rPr lang="de-DE" sz="4000" b="1" kern="1200" dirty="0"/>
            <a:t> </a:t>
          </a:r>
          <a:r>
            <a:rPr lang="de-DE" sz="4000" b="1" kern="1200" dirty="0">
              <a:latin typeface="Fira Sans" panose="020B0503050000020004" pitchFamily="34" charset="0"/>
            </a:rPr>
            <a:t>Ziel</a:t>
          </a:r>
        </a:p>
      </dsp:txBody>
      <dsp:txXfrm>
        <a:off x="129207" y="2063934"/>
        <a:ext cx="3051658" cy="2331485"/>
      </dsp:txXfrm>
    </dsp:sp>
    <dsp:sp modelId="{9C3E0BBF-02D6-42C2-923F-640E23A34613}">
      <dsp:nvSpPr>
        <dsp:cNvPr id="0" name=""/>
        <dsp:cNvSpPr/>
      </dsp:nvSpPr>
      <dsp:spPr>
        <a:xfrm>
          <a:off x="3545113" y="1937806"/>
          <a:ext cx="3303914" cy="2583741"/>
        </a:xfrm>
        <a:prstGeom prst="roundRect">
          <a:avLst/>
        </a:prstGeom>
        <a:solidFill>
          <a:srgbClr val="0F2B57"/>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de-DE" sz="3200" b="1" kern="1200" dirty="0">
              <a:latin typeface="Fira Sans" panose="020B0503050000020004" pitchFamily="34" charset="0"/>
            </a:rPr>
            <a:t>Handeln zur Zielerreichung</a:t>
          </a:r>
        </a:p>
      </dsp:txBody>
      <dsp:txXfrm>
        <a:off x="3671241" y="2063934"/>
        <a:ext cx="3051658" cy="2331485"/>
      </dsp:txXfrm>
    </dsp:sp>
    <dsp:sp modelId="{253DC2DF-834E-49E5-8307-B7BB45AF6122}">
      <dsp:nvSpPr>
        <dsp:cNvPr id="0" name=""/>
        <dsp:cNvSpPr/>
      </dsp:nvSpPr>
      <dsp:spPr>
        <a:xfrm>
          <a:off x="7087148" y="1937806"/>
          <a:ext cx="3303914" cy="2583741"/>
        </a:xfrm>
        <a:prstGeom prst="roundRect">
          <a:avLst/>
        </a:prstGeom>
        <a:solidFill>
          <a:srgbClr val="0F2B57"/>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1778000">
            <a:lnSpc>
              <a:spcPct val="90000"/>
            </a:lnSpc>
            <a:spcBef>
              <a:spcPct val="0"/>
            </a:spcBef>
            <a:spcAft>
              <a:spcPct val="35000"/>
            </a:spcAft>
            <a:buNone/>
          </a:pPr>
          <a:r>
            <a:rPr lang="de-DE" sz="4000" b="1" kern="1200" dirty="0">
              <a:latin typeface="Fira Sans" panose="020B0503050000020004" pitchFamily="34" charset="0"/>
            </a:rPr>
            <a:t>Kritisches Feedback</a:t>
          </a:r>
        </a:p>
      </dsp:txBody>
      <dsp:txXfrm>
        <a:off x="7213276" y="2063934"/>
        <a:ext cx="3051658" cy="2331485"/>
      </dsp:txXfrm>
    </dsp:sp>
    <dsp:sp modelId="{43291834-3B59-4F38-BD4A-A0A68915981D}">
      <dsp:nvSpPr>
        <dsp:cNvPr id="0" name=""/>
        <dsp:cNvSpPr/>
      </dsp:nvSpPr>
      <dsp:spPr>
        <a:xfrm>
          <a:off x="10629182" y="1937806"/>
          <a:ext cx="3303914" cy="2583741"/>
        </a:xfrm>
        <a:prstGeom prst="roundRect">
          <a:avLst/>
        </a:prstGeom>
        <a:solidFill>
          <a:srgbClr val="0F2B57"/>
        </a:solidFill>
        <a:ln w="12700" cap="flat" cmpd="sng" algn="ctr">
          <a:solidFill>
            <a:schemeClr val="lt1">
              <a:hueOff val="0"/>
              <a:satOff val="0"/>
              <a:lumOff val="0"/>
            </a:schemeClr>
          </a:solidFill>
          <a:prstDash val="solid"/>
          <a:miter lim="800000"/>
        </a:ln>
        <a:effectLst>
          <a:softEdge rad="0"/>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b="1" kern="1200" dirty="0">
              <a:latin typeface="Fira Sans" panose="020B0503050000020004" pitchFamily="34" charset="0"/>
            </a:rPr>
            <a:t>(Selbstständiges)</a:t>
          </a:r>
        </a:p>
        <a:p>
          <a:pPr marL="0" lvl="0" indent="0" algn="ctr" defTabSz="1244600">
            <a:lnSpc>
              <a:spcPct val="90000"/>
            </a:lnSpc>
            <a:spcBef>
              <a:spcPct val="0"/>
            </a:spcBef>
            <a:spcAft>
              <a:spcPct val="35000"/>
            </a:spcAft>
            <a:buNone/>
          </a:pPr>
          <a:r>
            <a:rPr lang="de-DE" sz="2800" b="1" kern="1200" dirty="0">
              <a:latin typeface="Fira Sans" panose="020B0503050000020004" pitchFamily="34" charset="0"/>
            </a:rPr>
            <a:t>Feststellen einer Ist-Soll-Diskrepanz</a:t>
          </a:r>
        </a:p>
      </dsp:txBody>
      <dsp:txXfrm>
        <a:off x="10755310" y="2063934"/>
        <a:ext cx="3051658" cy="2331485"/>
      </dsp:txXfrm>
    </dsp:sp>
    <dsp:sp modelId="{EA81E451-710A-4147-B729-9B122C1A5266}">
      <dsp:nvSpPr>
        <dsp:cNvPr id="0" name=""/>
        <dsp:cNvSpPr/>
      </dsp:nvSpPr>
      <dsp:spPr>
        <a:xfrm>
          <a:off x="14171217" y="1937806"/>
          <a:ext cx="3303914" cy="2583741"/>
        </a:xfrm>
        <a:prstGeom prst="roundRect">
          <a:avLst/>
        </a:prstGeom>
        <a:pattFill prst="dkUpDiag">
          <a:fgClr>
            <a:srgbClr val="0F2B57"/>
          </a:fgClr>
          <a:bgClr>
            <a:schemeClr val="bg1"/>
          </a:bgClr>
        </a:patt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de-DE" sz="3600" b="1" kern="1200" dirty="0">
              <a:latin typeface="Fira Sans" panose="020B0503050000020004" pitchFamily="34" charset="0"/>
            </a:rPr>
            <a:t>Angepasstes Handeln</a:t>
          </a:r>
        </a:p>
      </dsp:txBody>
      <dsp:txXfrm>
        <a:off x="14297345" y="2063934"/>
        <a:ext cx="3051658" cy="2331485"/>
      </dsp:txXfrm>
    </dsp:sp>
    <dsp:sp modelId="{9E359B69-31FB-409C-843F-F85C24B7F080}">
      <dsp:nvSpPr>
        <dsp:cNvPr id="0" name=""/>
        <dsp:cNvSpPr/>
      </dsp:nvSpPr>
      <dsp:spPr>
        <a:xfrm>
          <a:off x="17713252" y="1937806"/>
          <a:ext cx="3303914" cy="2583741"/>
        </a:xfrm>
        <a:prstGeom prst="roundRect">
          <a:avLst/>
        </a:prstGeom>
        <a:pattFill prst="dkUpDiag">
          <a:fgClr>
            <a:srgbClr val="0F2B57"/>
          </a:fgClr>
          <a:bgClr>
            <a:schemeClr val="bg1"/>
          </a:bgClr>
        </a:patt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de-DE" sz="3200" b="1" kern="1200" dirty="0">
              <a:latin typeface="Fira Sans" panose="020B0503050000020004" pitchFamily="34" charset="0"/>
            </a:rPr>
            <a:t>Erreichen des gesetzten Ziels</a:t>
          </a:r>
        </a:p>
      </dsp:txBody>
      <dsp:txXfrm>
        <a:off x="17839380" y="2063934"/>
        <a:ext cx="3051658" cy="2331485"/>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B53E96-F648-44A2-BA0A-97E0D66921DB}">
      <dsp:nvSpPr>
        <dsp:cNvPr id="0" name=""/>
        <dsp:cNvSpPr/>
      </dsp:nvSpPr>
      <dsp:spPr>
        <a:xfrm>
          <a:off x="1576518" y="0"/>
          <a:ext cx="17867209" cy="6459354"/>
        </a:xfrm>
        <a:prstGeom prst="rightArrow">
          <a:avLst/>
        </a:prstGeom>
        <a:solidFill>
          <a:srgbClr val="C50561"/>
        </a:solidFill>
        <a:ln>
          <a:noFill/>
        </a:ln>
        <a:effectLst/>
      </dsp:spPr>
      <dsp:style>
        <a:lnRef idx="0">
          <a:scrgbClr r="0" g="0" b="0"/>
        </a:lnRef>
        <a:fillRef idx="1">
          <a:scrgbClr r="0" g="0" b="0"/>
        </a:fillRef>
        <a:effectRef idx="0">
          <a:scrgbClr r="0" g="0" b="0"/>
        </a:effectRef>
        <a:fontRef idx="minor"/>
      </dsp:style>
    </dsp:sp>
    <dsp:sp modelId="{F4DFB531-EC06-4075-9586-3BECF9E9B920}">
      <dsp:nvSpPr>
        <dsp:cNvPr id="0" name=""/>
        <dsp:cNvSpPr/>
      </dsp:nvSpPr>
      <dsp:spPr>
        <a:xfrm>
          <a:off x="3079" y="1937806"/>
          <a:ext cx="3303914" cy="2583741"/>
        </a:xfrm>
        <a:prstGeom prst="roundRect">
          <a:avLst/>
        </a:prstGeom>
        <a:solidFill>
          <a:srgbClr val="0F2B57"/>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de-DE" sz="3600" b="1" kern="1200" dirty="0">
              <a:latin typeface="Fira Sans" panose="020B0503050000020004" pitchFamily="34" charset="0"/>
            </a:rPr>
            <a:t>Gesetztes</a:t>
          </a:r>
          <a:r>
            <a:rPr lang="de-DE" sz="3600" b="1" kern="1200" dirty="0"/>
            <a:t> </a:t>
          </a:r>
          <a:r>
            <a:rPr lang="de-DE" sz="3600" b="1" kern="1200" dirty="0">
              <a:latin typeface="Fira Sans" panose="020B0503050000020004" pitchFamily="34" charset="0"/>
            </a:rPr>
            <a:t>Ziel</a:t>
          </a:r>
        </a:p>
      </dsp:txBody>
      <dsp:txXfrm>
        <a:off x="129207" y="2063934"/>
        <a:ext cx="3051658" cy="2331485"/>
      </dsp:txXfrm>
    </dsp:sp>
    <dsp:sp modelId="{9C3E0BBF-02D6-42C2-923F-640E23A34613}">
      <dsp:nvSpPr>
        <dsp:cNvPr id="0" name=""/>
        <dsp:cNvSpPr/>
      </dsp:nvSpPr>
      <dsp:spPr>
        <a:xfrm>
          <a:off x="3545113" y="1937806"/>
          <a:ext cx="3303914" cy="2583741"/>
        </a:xfrm>
        <a:prstGeom prst="roundRect">
          <a:avLst/>
        </a:prstGeom>
        <a:solidFill>
          <a:srgbClr val="0F2B57"/>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de-DE" sz="3200" b="1" kern="1200" dirty="0">
              <a:latin typeface="Fira Sans" panose="020B0503050000020004" pitchFamily="34" charset="0"/>
            </a:rPr>
            <a:t>Handeln zur Zielerreichung</a:t>
          </a:r>
        </a:p>
      </dsp:txBody>
      <dsp:txXfrm>
        <a:off x="3671241" y="2063934"/>
        <a:ext cx="3051658" cy="2331485"/>
      </dsp:txXfrm>
    </dsp:sp>
    <dsp:sp modelId="{253DC2DF-834E-49E5-8307-B7BB45AF6122}">
      <dsp:nvSpPr>
        <dsp:cNvPr id="0" name=""/>
        <dsp:cNvSpPr/>
      </dsp:nvSpPr>
      <dsp:spPr>
        <a:xfrm>
          <a:off x="7087148" y="1937806"/>
          <a:ext cx="3303914" cy="2583741"/>
        </a:xfrm>
        <a:prstGeom prst="roundRect">
          <a:avLst/>
        </a:prstGeom>
        <a:solidFill>
          <a:srgbClr val="0F2B57"/>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de-DE" sz="3600" b="1" kern="1200" dirty="0">
              <a:latin typeface="Fira Sans" panose="020B0503050000020004" pitchFamily="34" charset="0"/>
            </a:rPr>
            <a:t>Kritisches Feedback</a:t>
          </a:r>
        </a:p>
      </dsp:txBody>
      <dsp:txXfrm>
        <a:off x="7213276" y="2063934"/>
        <a:ext cx="3051658" cy="2331485"/>
      </dsp:txXfrm>
    </dsp:sp>
    <dsp:sp modelId="{43291834-3B59-4F38-BD4A-A0A68915981D}">
      <dsp:nvSpPr>
        <dsp:cNvPr id="0" name=""/>
        <dsp:cNvSpPr/>
      </dsp:nvSpPr>
      <dsp:spPr>
        <a:xfrm>
          <a:off x="10629182" y="1937806"/>
          <a:ext cx="3303914" cy="2583741"/>
        </a:xfrm>
        <a:prstGeom prst="roundRect">
          <a:avLst/>
        </a:prstGeom>
        <a:pattFill prst="dkUpDiag">
          <a:fgClr>
            <a:srgbClr val="0F2B57"/>
          </a:fgClr>
          <a:bgClr>
            <a:schemeClr val="bg1"/>
          </a:bgClr>
        </a:pattFill>
        <a:ln w="12700" cap="flat" cmpd="sng" algn="ctr">
          <a:solidFill>
            <a:schemeClr val="lt1">
              <a:hueOff val="0"/>
              <a:satOff val="0"/>
              <a:lumOff val="0"/>
            </a:schemeClr>
          </a:solidFill>
          <a:prstDash val="solid"/>
          <a:miter lim="800000"/>
        </a:ln>
        <a:effectLst>
          <a:softEdge rad="0"/>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b="1" kern="1200" dirty="0">
              <a:latin typeface="Fira Sans" panose="020B0503050000020004" pitchFamily="34" charset="0"/>
            </a:rPr>
            <a:t>(Selbstständiges)</a:t>
          </a:r>
        </a:p>
        <a:p>
          <a:pPr marL="0" lvl="0" indent="0" algn="ctr" defTabSz="1244600">
            <a:lnSpc>
              <a:spcPct val="90000"/>
            </a:lnSpc>
            <a:spcBef>
              <a:spcPct val="0"/>
            </a:spcBef>
            <a:spcAft>
              <a:spcPct val="35000"/>
            </a:spcAft>
            <a:buNone/>
          </a:pPr>
          <a:r>
            <a:rPr lang="de-DE" sz="2800" b="1" kern="1200" dirty="0">
              <a:latin typeface="Fira Sans" panose="020B0503050000020004" pitchFamily="34" charset="0"/>
            </a:rPr>
            <a:t>Feststellen einer Ist-Soll-Diskrepanz</a:t>
          </a:r>
        </a:p>
      </dsp:txBody>
      <dsp:txXfrm>
        <a:off x="10755310" y="2063934"/>
        <a:ext cx="3051658" cy="2331485"/>
      </dsp:txXfrm>
    </dsp:sp>
    <dsp:sp modelId="{EA81E451-710A-4147-B729-9B122C1A5266}">
      <dsp:nvSpPr>
        <dsp:cNvPr id="0" name=""/>
        <dsp:cNvSpPr/>
      </dsp:nvSpPr>
      <dsp:spPr>
        <a:xfrm>
          <a:off x="14171217" y="1937806"/>
          <a:ext cx="3303914" cy="2583741"/>
        </a:xfrm>
        <a:prstGeom prst="roundRect">
          <a:avLst/>
        </a:prstGeom>
        <a:pattFill prst="dkUpDiag">
          <a:fgClr>
            <a:srgbClr val="0F2B57"/>
          </a:fgClr>
          <a:bgClr>
            <a:schemeClr val="bg1"/>
          </a:bgClr>
        </a:patt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b="1" kern="1200" dirty="0">
              <a:latin typeface="Fira Sans" panose="020B0503050000020004" pitchFamily="34" charset="0"/>
            </a:rPr>
            <a:t>Angepasstes Handeln</a:t>
          </a:r>
        </a:p>
      </dsp:txBody>
      <dsp:txXfrm>
        <a:off x="14297345" y="2063934"/>
        <a:ext cx="3051658" cy="2331485"/>
      </dsp:txXfrm>
    </dsp:sp>
    <dsp:sp modelId="{9E359B69-31FB-409C-843F-F85C24B7F080}">
      <dsp:nvSpPr>
        <dsp:cNvPr id="0" name=""/>
        <dsp:cNvSpPr/>
      </dsp:nvSpPr>
      <dsp:spPr>
        <a:xfrm>
          <a:off x="17713252" y="1937806"/>
          <a:ext cx="3303914" cy="2583741"/>
        </a:xfrm>
        <a:prstGeom prst="roundRect">
          <a:avLst/>
        </a:prstGeom>
        <a:pattFill prst="dkUpDiag">
          <a:fgClr>
            <a:srgbClr val="0F2B57"/>
          </a:fgClr>
          <a:bgClr>
            <a:schemeClr val="bg1"/>
          </a:bgClr>
        </a:patt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b="1" kern="1200" dirty="0">
              <a:latin typeface="Fira Sans" panose="020B0503050000020004" pitchFamily="34" charset="0"/>
            </a:rPr>
            <a:t>Erreichen des gesetzten Ziels</a:t>
          </a:r>
        </a:p>
      </dsp:txBody>
      <dsp:txXfrm>
        <a:off x="17839380" y="2063934"/>
        <a:ext cx="3051658" cy="2331485"/>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26299F-DD18-4CEC-8BF5-6FA217735A8F}">
      <dsp:nvSpPr>
        <dsp:cNvPr id="0" name=""/>
        <dsp:cNvSpPr/>
      </dsp:nvSpPr>
      <dsp:spPr>
        <a:xfrm>
          <a:off x="0" y="0"/>
          <a:ext cx="21020246" cy="2374077"/>
        </a:xfrm>
        <a:prstGeom prst="roundRect">
          <a:avLst>
            <a:gd name="adj" fmla="val 10000"/>
          </a:avLst>
        </a:prstGeom>
        <a:solidFill>
          <a:srgbClr val="C5056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t" anchorCtr="0">
          <a:noAutofit/>
        </a:bodyPr>
        <a:lstStyle/>
        <a:p>
          <a:pPr marL="0" lvl="0" indent="0" algn="l" defTabSz="1600200">
            <a:lnSpc>
              <a:spcPct val="90000"/>
            </a:lnSpc>
            <a:spcBef>
              <a:spcPct val="0"/>
            </a:spcBef>
            <a:spcAft>
              <a:spcPct val="35000"/>
            </a:spcAft>
            <a:buNone/>
          </a:pPr>
          <a:r>
            <a:rPr lang="de-DE" sz="3600" b="1" kern="1200" dirty="0">
              <a:latin typeface="Fira Sans Medium" panose="020B0603050000020004" pitchFamily="34" charset="0"/>
            </a:rPr>
            <a:t>Persönliche Faktoren der Feedback-Rezipienten</a:t>
          </a:r>
          <a:endParaRPr lang="de-DE" sz="3600" kern="1200" dirty="0"/>
        </a:p>
        <a:p>
          <a:pPr marL="285750" lvl="1" indent="-285750" algn="l" defTabSz="1600200">
            <a:lnSpc>
              <a:spcPct val="90000"/>
            </a:lnSpc>
            <a:spcBef>
              <a:spcPct val="0"/>
            </a:spcBef>
            <a:spcAft>
              <a:spcPct val="15000"/>
            </a:spcAft>
            <a:buChar char="•"/>
          </a:pPr>
          <a:r>
            <a:rPr lang="de-DE" sz="3600" kern="1200" dirty="0">
              <a:latin typeface="Fira Sans Light" panose="020B0403050000020004" pitchFamily="34" charset="0"/>
            </a:rPr>
            <a:t>Charakterlich </a:t>
          </a:r>
          <a:r>
            <a:rPr lang="de-DE" sz="3600" kern="1200" dirty="0">
              <a:latin typeface="Fira Sans Light" panose="020B0403050000020004" pitchFamily="34" charset="0"/>
              <a:sym typeface="Wingdings" panose="05000000000000000000" pitchFamily="2" charset="2"/>
            </a:rPr>
            <a:t> Resilienz, Frustrationstoleranz, Flexibilität, Ehrgeiz usw. </a:t>
          </a:r>
          <a:endParaRPr lang="de-DE" sz="3600" kern="1200" dirty="0">
            <a:latin typeface="Fira Sans Light" panose="020B0403050000020004" pitchFamily="34" charset="0"/>
          </a:endParaRPr>
        </a:p>
        <a:p>
          <a:pPr marL="285750" lvl="1" indent="-285750" algn="l" defTabSz="1600200">
            <a:lnSpc>
              <a:spcPct val="90000"/>
            </a:lnSpc>
            <a:spcBef>
              <a:spcPct val="0"/>
            </a:spcBef>
            <a:spcAft>
              <a:spcPct val="15000"/>
            </a:spcAft>
            <a:buChar char="•"/>
          </a:pPr>
          <a:r>
            <a:rPr lang="de-DE" sz="3600" kern="1200" dirty="0">
              <a:latin typeface="Fira Sans Light" panose="020B0403050000020004" pitchFamily="34" charset="0"/>
            </a:rPr>
            <a:t>Biografisch </a:t>
          </a:r>
          <a:r>
            <a:rPr lang="de-DE" sz="3600" kern="1200" dirty="0">
              <a:latin typeface="Fira Sans Light" panose="020B0403050000020004" pitchFamily="34" charset="0"/>
              <a:sym typeface="Wingdings" panose="05000000000000000000" pitchFamily="2" charset="2"/>
            </a:rPr>
            <a:t> frühere Erfolge oder Misserfolge usw. </a:t>
          </a:r>
          <a:endParaRPr lang="de-DE" sz="3600" kern="1200" dirty="0">
            <a:latin typeface="Fira Sans Light" panose="020B0403050000020004" pitchFamily="34" charset="0"/>
          </a:endParaRPr>
        </a:p>
      </dsp:txBody>
      <dsp:txXfrm>
        <a:off x="4441456" y="0"/>
        <a:ext cx="16578789" cy="2374077"/>
      </dsp:txXfrm>
    </dsp:sp>
    <dsp:sp modelId="{9266DA77-F9CD-4F86-A19C-32DD1C683717}">
      <dsp:nvSpPr>
        <dsp:cNvPr id="0" name=""/>
        <dsp:cNvSpPr/>
      </dsp:nvSpPr>
      <dsp:spPr>
        <a:xfrm>
          <a:off x="237407" y="237407"/>
          <a:ext cx="4204049" cy="1899262"/>
        </a:xfrm>
        <a:prstGeom prst="roundRect">
          <a:avLst>
            <a:gd name="adj" fmla="val 10000"/>
          </a:avLst>
        </a:prstGeom>
        <a:blipFill dpi="0" rotWithShape="1">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l="24712" r="24712"/>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5EBE07D-CADB-4425-8050-A1154EC2141C}">
      <dsp:nvSpPr>
        <dsp:cNvPr id="0" name=""/>
        <dsp:cNvSpPr/>
      </dsp:nvSpPr>
      <dsp:spPr>
        <a:xfrm>
          <a:off x="0" y="2611485"/>
          <a:ext cx="21020246" cy="3616669"/>
        </a:xfrm>
        <a:prstGeom prst="roundRect">
          <a:avLst>
            <a:gd name="adj" fmla="val 10000"/>
          </a:avLst>
        </a:prstGeom>
        <a:solidFill>
          <a:srgbClr val="C5056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t" anchorCtr="0">
          <a:noAutofit/>
        </a:bodyPr>
        <a:lstStyle/>
        <a:p>
          <a:pPr marL="0" lvl="0" indent="0" algn="l" defTabSz="1778000">
            <a:lnSpc>
              <a:spcPct val="90000"/>
            </a:lnSpc>
            <a:spcBef>
              <a:spcPct val="0"/>
            </a:spcBef>
            <a:spcAft>
              <a:spcPct val="35000"/>
            </a:spcAft>
            <a:buNone/>
          </a:pPr>
          <a:r>
            <a:rPr lang="de-DE" sz="4000" b="1" kern="1200" dirty="0">
              <a:latin typeface="Fira Sans Medium" panose="020B0603050000020004" pitchFamily="34" charset="0"/>
            </a:rPr>
            <a:t>Externe Faktoren</a:t>
          </a:r>
          <a:endParaRPr lang="de-DE" sz="4000" kern="1200" dirty="0"/>
        </a:p>
        <a:p>
          <a:pPr marL="285750" lvl="1" indent="-285750" algn="l" defTabSz="1778000">
            <a:lnSpc>
              <a:spcPct val="90000"/>
            </a:lnSpc>
            <a:spcBef>
              <a:spcPct val="0"/>
            </a:spcBef>
            <a:spcAft>
              <a:spcPct val="15000"/>
            </a:spcAft>
            <a:buChar char="•"/>
          </a:pPr>
          <a:r>
            <a:rPr lang="de-DE" sz="4000" kern="1200" dirty="0">
              <a:latin typeface="Fira Sans Light" panose="020B0403050000020004" pitchFamily="34" charset="0"/>
            </a:rPr>
            <a:t>Zeit </a:t>
          </a:r>
          <a:r>
            <a:rPr lang="de-DE" sz="4000" kern="1200" dirty="0">
              <a:latin typeface="Fira Sans Light" panose="020B0403050000020004" pitchFamily="34" charset="0"/>
              <a:sym typeface="Wingdings" panose="05000000000000000000" pitchFamily="2" charset="2"/>
            </a:rPr>
            <a:t> Strategieänderungen zeitlich umsetzbar? Wenn nicht dann vmtl. eher Anpassung des Ziels</a:t>
          </a:r>
          <a:endParaRPr lang="de-DE" sz="4000" kern="1200" dirty="0">
            <a:latin typeface="Fira Sans Light" panose="020B0403050000020004" pitchFamily="34" charset="0"/>
          </a:endParaRPr>
        </a:p>
        <a:p>
          <a:pPr marL="285750" lvl="1" indent="-285750" algn="l" defTabSz="1778000">
            <a:lnSpc>
              <a:spcPct val="90000"/>
            </a:lnSpc>
            <a:spcBef>
              <a:spcPct val="0"/>
            </a:spcBef>
            <a:spcAft>
              <a:spcPct val="15000"/>
            </a:spcAft>
            <a:buChar char="•"/>
          </a:pPr>
          <a:r>
            <a:rPr lang="de-DE" sz="4000" kern="1200" dirty="0">
              <a:latin typeface="Fira Sans Light" panose="020B0403050000020004" pitchFamily="34" charset="0"/>
            </a:rPr>
            <a:t>Soziale, infrastrukturelle Ressourcen </a:t>
          </a:r>
          <a:r>
            <a:rPr lang="de-DE" sz="4000" kern="1200" dirty="0">
              <a:latin typeface="Fira Sans Light" panose="020B0403050000020004" pitchFamily="34" charset="0"/>
              <a:sym typeface="Wingdings" panose="05000000000000000000" pitchFamily="2" charset="2"/>
            </a:rPr>
            <a:t> </a:t>
          </a:r>
          <a:r>
            <a:rPr lang="de-DE" sz="4000" kern="1200" dirty="0" err="1">
              <a:latin typeface="Fira Sans Light" panose="020B0403050000020004" pitchFamily="34" charset="0"/>
              <a:sym typeface="Wingdings" panose="05000000000000000000" pitchFamily="2" charset="2"/>
            </a:rPr>
            <a:t>Lernpartner:innen</a:t>
          </a:r>
          <a:r>
            <a:rPr lang="de-DE" sz="4000" kern="1200" dirty="0">
              <a:latin typeface="Fira Sans Light" panose="020B0403050000020004" pitchFamily="34" charset="0"/>
              <a:sym typeface="Wingdings" panose="05000000000000000000" pitchFamily="2" charset="2"/>
            </a:rPr>
            <a:t>, Lernräume, Zugang zu Literatur usw. </a:t>
          </a:r>
          <a:endParaRPr lang="de-DE" sz="4000" kern="1200" dirty="0">
            <a:latin typeface="Fira Sans Light" panose="020B0403050000020004" pitchFamily="34" charset="0"/>
          </a:endParaRPr>
        </a:p>
      </dsp:txBody>
      <dsp:txXfrm>
        <a:off x="4441456" y="2611485"/>
        <a:ext cx="16578789" cy="3616669"/>
      </dsp:txXfrm>
    </dsp:sp>
    <dsp:sp modelId="{5D027C83-A4AC-44A2-A943-391BC9B288E0}">
      <dsp:nvSpPr>
        <dsp:cNvPr id="0" name=""/>
        <dsp:cNvSpPr/>
      </dsp:nvSpPr>
      <dsp:spPr>
        <a:xfrm>
          <a:off x="218531" y="3516616"/>
          <a:ext cx="4204049" cy="2109377"/>
        </a:xfrm>
        <a:prstGeom prst="roundRect">
          <a:avLst>
            <a:gd name="adj" fmla="val 10000"/>
          </a:avLst>
        </a:prstGeom>
        <a:blipFill dpi="0" rotWithShape="1">
          <a:blip xmlns:r="http://schemas.openxmlformats.org/officeDocument/2006/relationships" r:embed="rId3">
            <a:extLst>
              <a:ext uri="{28A0092B-C50C-407E-A947-70E740481C1C}">
                <a14:useLocalDpi xmlns:a14="http://schemas.microsoft.com/office/drawing/2010/main" val="0"/>
              </a:ext>
            </a:extLst>
          </a:blip>
          <a:srcRect/>
          <a:stretch>
            <a:fillRect l="29307" r="31878" b="6216"/>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29A653B-314F-4822-B0B6-1936E145B6A8}">
      <dsp:nvSpPr>
        <dsp:cNvPr id="0" name=""/>
        <dsp:cNvSpPr/>
      </dsp:nvSpPr>
      <dsp:spPr>
        <a:xfrm>
          <a:off x="0" y="6465562"/>
          <a:ext cx="21020246" cy="3491698"/>
        </a:xfrm>
        <a:prstGeom prst="roundRect">
          <a:avLst>
            <a:gd name="adj" fmla="val 10000"/>
          </a:avLst>
        </a:prstGeom>
        <a:solidFill>
          <a:srgbClr val="C5056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t" anchorCtr="0">
          <a:noAutofit/>
        </a:bodyPr>
        <a:lstStyle/>
        <a:p>
          <a:pPr marL="0" lvl="0" indent="0" algn="l" defTabSz="1600200">
            <a:lnSpc>
              <a:spcPct val="90000"/>
            </a:lnSpc>
            <a:spcBef>
              <a:spcPct val="0"/>
            </a:spcBef>
            <a:spcAft>
              <a:spcPct val="35000"/>
            </a:spcAft>
            <a:buNone/>
          </a:pPr>
          <a:r>
            <a:rPr lang="de-DE" sz="3600" b="1" kern="1200" dirty="0">
              <a:latin typeface="Fira Sans Medium" panose="020B0603050000020004" pitchFamily="34" charset="0"/>
            </a:rPr>
            <a:t>Art der Ziele </a:t>
          </a:r>
          <a:endParaRPr lang="de-DE" sz="3600" kern="1200" dirty="0"/>
        </a:p>
        <a:p>
          <a:pPr marL="285750" lvl="1" indent="-285750" algn="l" defTabSz="1600200">
            <a:lnSpc>
              <a:spcPct val="90000"/>
            </a:lnSpc>
            <a:spcBef>
              <a:spcPct val="0"/>
            </a:spcBef>
            <a:spcAft>
              <a:spcPct val="15000"/>
            </a:spcAft>
            <a:buChar char="•"/>
          </a:pPr>
          <a:r>
            <a:rPr lang="de-DE" sz="3600" kern="1200" dirty="0">
              <a:latin typeface="Fira Sans Light" panose="020B0403050000020004" pitchFamily="34" charset="0"/>
            </a:rPr>
            <a:t>Realistisch? </a:t>
          </a:r>
          <a:r>
            <a:rPr lang="de-DE" sz="3600" kern="1200" dirty="0">
              <a:latin typeface="Fira Sans Light" panose="020B0403050000020004" pitchFamily="34" charset="0"/>
              <a:sym typeface="Wingdings" panose="05000000000000000000" pitchFamily="2" charset="2"/>
            </a:rPr>
            <a:t> vorhandene Ressourcen reichen aus für die Zielerreichung </a:t>
          </a:r>
          <a:endParaRPr lang="de-DE" sz="3600" kern="1200" dirty="0">
            <a:latin typeface="Fira Sans Light" panose="020B0403050000020004" pitchFamily="34" charset="0"/>
          </a:endParaRPr>
        </a:p>
        <a:p>
          <a:pPr marL="285750" lvl="1" indent="-285750" algn="l" defTabSz="1600200">
            <a:lnSpc>
              <a:spcPct val="90000"/>
            </a:lnSpc>
            <a:spcBef>
              <a:spcPct val="0"/>
            </a:spcBef>
            <a:spcAft>
              <a:spcPct val="15000"/>
            </a:spcAft>
            <a:buChar char="•"/>
          </a:pPr>
          <a:r>
            <a:rPr lang="de-DE" sz="3600" kern="1200" dirty="0">
              <a:latin typeface="Fira Sans Light" panose="020B0403050000020004" pitchFamily="34" charset="0"/>
            </a:rPr>
            <a:t>Attraktiv? </a:t>
          </a:r>
          <a:r>
            <a:rPr lang="de-DE" sz="3600" kern="1200" dirty="0">
              <a:latin typeface="Fira Sans Light" panose="020B0403050000020004" pitchFamily="34" charset="0"/>
              <a:sym typeface="Wingdings" panose="05000000000000000000" pitchFamily="2" charset="2"/>
            </a:rPr>
            <a:t> Ziel motiviert, weil es relevant ist für höhere (Meta-)Ziele</a:t>
          </a:r>
          <a:endParaRPr lang="de-DE" sz="3600" kern="1200" dirty="0">
            <a:latin typeface="Fira Sans Light" panose="020B0403050000020004" pitchFamily="34" charset="0"/>
          </a:endParaRPr>
        </a:p>
        <a:p>
          <a:pPr marL="285750" lvl="1" indent="-285750" algn="l" defTabSz="1600200">
            <a:lnSpc>
              <a:spcPct val="90000"/>
            </a:lnSpc>
            <a:spcBef>
              <a:spcPct val="0"/>
            </a:spcBef>
            <a:spcAft>
              <a:spcPct val="15000"/>
            </a:spcAft>
            <a:buChar char="•"/>
          </a:pPr>
          <a:r>
            <a:rPr lang="de-DE" sz="3600" kern="1200" dirty="0">
              <a:latin typeface="Fira Sans Light" panose="020B0403050000020004" pitchFamily="34" charset="0"/>
            </a:rPr>
            <a:t>Terminiert? </a:t>
          </a:r>
          <a:r>
            <a:rPr lang="de-DE" sz="3600" kern="1200" dirty="0">
              <a:latin typeface="Fira Sans Light" panose="020B0403050000020004" pitchFamily="34" charset="0"/>
              <a:sym typeface="Wingdings" panose="05000000000000000000" pitchFamily="2" charset="2"/>
            </a:rPr>
            <a:t> klarer zeitlicher Endpunkt </a:t>
          </a:r>
          <a:endParaRPr lang="de-DE" sz="3600" kern="1200" dirty="0">
            <a:latin typeface="Fira Sans Light" panose="020B0403050000020004" pitchFamily="34" charset="0"/>
          </a:endParaRPr>
        </a:p>
        <a:p>
          <a:pPr marL="285750" lvl="1" indent="-285750" algn="l" defTabSz="1600200">
            <a:lnSpc>
              <a:spcPct val="90000"/>
            </a:lnSpc>
            <a:spcBef>
              <a:spcPct val="0"/>
            </a:spcBef>
            <a:spcAft>
              <a:spcPct val="15000"/>
            </a:spcAft>
            <a:buChar char="•"/>
          </a:pPr>
          <a:r>
            <a:rPr lang="de-DE" sz="3600" kern="1200" dirty="0">
              <a:latin typeface="Fira Sans Light" panose="020B0403050000020004" pitchFamily="34" charset="0"/>
            </a:rPr>
            <a:t>Überprüfbar? </a:t>
          </a:r>
          <a:r>
            <a:rPr lang="de-DE" sz="3600" kern="1200" dirty="0">
              <a:latin typeface="Fira Sans Light" panose="020B0403050000020004" pitchFamily="34" charset="0"/>
              <a:sym typeface="Wingdings" panose="05000000000000000000" pitchFamily="2" charset="2"/>
            </a:rPr>
            <a:t> Kriterien der Zielerreichung stehen fest</a:t>
          </a:r>
          <a:endParaRPr lang="de-DE" sz="3600" kern="1200" dirty="0">
            <a:latin typeface="Fira Sans Light" panose="020B0403050000020004" pitchFamily="34" charset="0"/>
          </a:endParaRPr>
        </a:p>
      </dsp:txBody>
      <dsp:txXfrm>
        <a:off x="4441456" y="6465562"/>
        <a:ext cx="16578789" cy="3491698"/>
      </dsp:txXfrm>
    </dsp:sp>
    <dsp:sp modelId="{89C7CAFF-2070-4D67-AE5F-0B74A7F25B2F}">
      <dsp:nvSpPr>
        <dsp:cNvPr id="0" name=""/>
        <dsp:cNvSpPr/>
      </dsp:nvSpPr>
      <dsp:spPr>
        <a:xfrm>
          <a:off x="237407" y="7112707"/>
          <a:ext cx="4204049" cy="2197408"/>
        </a:xfrm>
        <a:prstGeom prst="roundRect">
          <a:avLst>
            <a:gd name="adj" fmla="val 10000"/>
          </a:avLst>
        </a:prstGeom>
        <a:blipFill dpi="0" rotWithShape="1">
          <a:blip xmlns:r="http://schemas.openxmlformats.org/officeDocument/2006/relationships" r:embed="rId4">
            <a:extLst>
              <a:ext uri="{28A0092B-C50C-407E-A947-70E740481C1C}">
                <a14:useLocalDpi xmlns:a14="http://schemas.microsoft.com/office/drawing/2010/main" val="0"/>
              </a:ext>
            </a:extLst>
          </a:blip>
          <a:srcRect/>
          <a:stretch>
            <a:fillRect l="24712" r="24712"/>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3.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5.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6.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7.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8.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DE"/>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A35BE20-F836-40E4-8699-AFB5140EFD20}" type="datetimeFigureOut">
              <a:rPr lang="en-DE" smtClean="0"/>
              <a:t>1/25/23</a:t>
            </a:fld>
            <a:endParaRPr lang="en-DE"/>
          </a:p>
        </p:txBody>
      </p:sp>
      <p:sp>
        <p:nvSpPr>
          <p:cNvPr id="4" name="Folienbildplatzhalter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en-DE"/>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DE"/>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DE"/>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9B3FA4A-47C3-4669-A9B2-0E1C2A1BABF7}" type="slidenum">
              <a:rPr lang="en-DE" smtClean="0"/>
              <a:t>‹Nr.›</a:t>
            </a:fld>
            <a:endParaRPr lang="en-DE"/>
          </a:p>
        </p:txBody>
      </p:sp>
    </p:spTree>
    <p:extLst>
      <p:ext uri="{BB962C8B-B14F-4D97-AF65-F5344CB8AC3E}">
        <p14:creationId xmlns:p14="http://schemas.microsoft.com/office/powerpoint/2010/main" val="3990128595"/>
      </p:ext>
    </p:extLst>
  </p:cSld>
  <p:clrMap bg1="lt1" tx1="dk1" bg2="lt2" tx2="dk2" accent1="accent1" accent2="accent2" accent3="accent3" accent4="accent4" accent5="accent5" accent6="accent6" hlink="hlink" folHlink="folHlink"/>
  <p:notesStyle>
    <a:lvl1pPr marL="0" algn="l" defTabSz="1828160" rtl="0" eaLnBrk="1" latinLnBrk="0" hangingPunct="1">
      <a:defRPr sz="2399" kern="1200">
        <a:solidFill>
          <a:schemeClr val="tx1"/>
        </a:solidFill>
        <a:latin typeface="+mn-lt"/>
        <a:ea typeface="+mn-ea"/>
        <a:cs typeface="+mn-cs"/>
      </a:defRPr>
    </a:lvl1pPr>
    <a:lvl2pPr marL="914080" algn="l" defTabSz="1828160" rtl="0" eaLnBrk="1" latinLnBrk="0" hangingPunct="1">
      <a:defRPr sz="2399" kern="1200">
        <a:solidFill>
          <a:schemeClr val="tx1"/>
        </a:solidFill>
        <a:latin typeface="+mn-lt"/>
        <a:ea typeface="+mn-ea"/>
        <a:cs typeface="+mn-cs"/>
      </a:defRPr>
    </a:lvl2pPr>
    <a:lvl3pPr marL="1828160" algn="l" defTabSz="1828160" rtl="0" eaLnBrk="1" latinLnBrk="0" hangingPunct="1">
      <a:defRPr sz="2399" kern="1200">
        <a:solidFill>
          <a:schemeClr val="tx1"/>
        </a:solidFill>
        <a:latin typeface="+mn-lt"/>
        <a:ea typeface="+mn-ea"/>
        <a:cs typeface="+mn-cs"/>
      </a:defRPr>
    </a:lvl3pPr>
    <a:lvl4pPr marL="2742240" algn="l" defTabSz="1828160" rtl="0" eaLnBrk="1" latinLnBrk="0" hangingPunct="1">
      <a:defRPr sz="2399" kern="1200">
        <a:solidFill>
          <a:schemeClr val="tx1"/>
        </a:solidFill>
        <a:latin typeface="+mn-lt"/>
        <a:ea typeface="+mn-ea"/>
        <a:cs typeface="+mn-cs"/>
      </a:defRPr>
    </a:lvl4pPr>
    <a:lvl5pPr marL="3656320" algn="l" defTabSz="1828160" rtl="0" eaLnBrk="1" latinLnBrk="0" hangingPunct="1">
      <a:defRPr sz="2399" kern="1200">
        <a:solidFill>
          <a:schemeClr val="tx1"/>
        </a:solidFill>
        <a:latin typeface="+mn-lt"/>
        <a:ea typeface="+mn-ea"/>
        <a:cs typeface="+mn-cs"/>
      </a:defRPr>
    </a:lvl5pPr>
    <a:lvl6pPr marL="4570400" algn="l" defTabSz="1828160" rtl="0" eaLnBrk="1" latinLnBrk="0" hangingPunct="1">
      <a:defRPr sz="2399" kern="1200">
        <a:solidFill>
          <a:schemeClr val="tx1"/>
        </a:solidFill>
        <a:latin typeface="+mn-lt"/>
        <a:ea typeface="+mn-ea"/>
        <a:cs typeface="+mn-cs"/>
      </a:defRPr>
    </a:lvl6pPr>
    <a:lvl7pPr marL="5484480" algn="l" defTabSz="1828160" rtl="0" eaLnBrk="1" latinLnBrk="0" hangingPunct="1">
      <a:defRPr sz="2399" kern="1200">
        <a:solidFill>
          <a:schemeClr val="tx1"/>
        </a:solidFill>
        <a:latin typeface="+mn-lt"/>
        <a:ea typeface="+mn-ea"/>
        <a:cs typeface="+mn-cs"/>
      </a:defRPr>
    </a:lvl7pPr>
    <a:lvl8pPr marL="6398560" algn="l" defTabSz="1828160" rtl="0" eaLnBrk="1" latinLnBrk="0" hangingPunct="1">
      <a:defRPr sz="2399" kern="1200">
        <a:solidFill>
          <a:schemeClr val="tx1"/>
        </a:solidFill>
        <a:latin typeface="+mn-lt"/>
        <a:ea typeface="+mn-ea"/>
        <a:cs typeface="+mn-cs"/>
      </a:defRPr>
    </a:lvl8pPr>
    <a:lvl9pPr marL="7312640" algn="l" defTabSz="1828160" rtl="0" eaLnBrk="1" latinLnBrk="0" hangingPunct="1">
      <a:defRPr sz="2399"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687388" y="1143000"/>
            <a:ext cx="5483225" cy="3086100"/>
          </a:xfrm>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fld id="{A9B3FA4A-47C3-4669-A9B2-0E1C2A1BABF7}" type="slidenum">
              <a:rPr lang="en-DE" smtClean="0"/>
              <a:t>4</a:t>
            </a:fld>
            <a:endParaRPr lang="en-DE"/>
          </a:p>
        </p:txBody>
      </p:sp>
    </p:spTree>
    <p:extLst>
      <p:ext uri="{BB962C8B-B14F-4D97-AF65-F5344CB8AC3E}">
        <p14:creationId xmlns:p14="http://schemas.microsoft.com/office/powerpoint/2010/main" val="21405462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687388" y="1143000"/>
            <a:ext cx="5483225" cy="3086100"/>
          </a:xfrm>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fld id="{A9B3FA4A-47C3-4669-A9B2-0E1C2A1BABF7}" type="slidenum">
              <a:rPr lang="en-DE" smtClean="0"/>
              <a:t>11</a:t>
            </a:fld>
            <a:endParaRPr lang="en-DE"/>
          </a:p>
        </p:txBody>
      </p:sp>
    </p:spTree>
    <p:extLst>
      <p:ext uri="{BB962C8B-B14F-4D97-AF65-F5344CB8AC3E}">
        <p14:creationId xmlns:p14="http://schemas.microsoft.com/office/powerpoint/2010/main" val="14345637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687388" y="1143000"/>
            <a:ext cx="5483225" cy="3086100"/>
          </a:xfrm>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fld id="{A9B3FA4A-47C3-4669-A9B2-0E1C2A1BABF7}" type="slidenum">
              <a:rPr lang="en-DE" smtClean="0"/>
              <a:t>12</a:t>
            </a:fld>
            <a:endParaRPr lang="en-DE"/>
          </a:p>
        </p:txBody>
      </p:sp>
    </p:spTree>
    <p:extLst>
      <p:ext uri="{BB962C8B-B14F-4D97-AF65-F5344CB8AC3E}">
        <p14:creationId xmlns:p14="http://schemas.microsoft.com/office/powerpoint/2010/main" val="2825871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687388" y="1143000"/>
            <a:ext cx="5483225" cy="3086100"/>
          </a:xfrm>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fld id="{A9B3FA4A-47C3-4669-A9B2-0E1C2A1BABF7}" type="slidenum">
              <a:rPr lang="en-DE" smtClean="0"/>
              <a:t>14</a:t>
            </a:fld>
            <a:endParaRPr lang="en-DE"/>
          </a:p>
        </p:txBody>
      </p:sp>
    </p:spTree>
    <p:extLst>
      <p:ext uri="{BB962C8B-B14F-4D97-AF65-F5344CB8AC3E}">
        <p14:creationId xmlns:p14="http://schemas.microsoft.com/office/powerpoint/2010/main" val="32497031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687388" y="1143000"/>
            <a:ext cx="5483225" cy="3086100"/>
          </a:xfrm>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fld id="{A9B3FA4A-47C3-4669-A9B2-0E1C2A1BABF7}" type="slidenum">
              <a:rPr lang="en-DE" smtClean="0"/>
              <a:t>20</a:t>
            </a:fld>
            <a:endParaRPr lang="en-DE"/>
          </a:p>
        </p:txBody>
      </p:sp>
    </p:spTree>
    <p:extLst>
      <p:ext uri="{BB962C8B-B14F-4D97-AF65-F5344CB8AC3E}">
        <p14:creationId xmlns:p14="http://schemas.microsoft.com/office/powerpoint/2010/main" val="28586539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687388" y="1143000"/>
            <a:ext cx="5483225" cy="3086100"/>
          </a:xfrm>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fld id="{A9B3FA4A-47C3-4669-A9B2-0E1C2A1BABF7}" type="slidenum">
              <a:rPr lang="en-DE" smtClean="0"/>
              <a:t>22</a:t>
            </a:fld>
            <a:endParaRPr lang="en-DE"/>
          </a:p>
        </p:txBody>
      </p:sp>
    </p:spTree>
    <p:extLst>
      <p:ext uri="{BB962C8B-B14F-4D97-AF65-F5344CB8AC3E}">
        <p14:creationId xmlns:p14="http://schemas.microsoft.com/office/powerpoint/2010/main" val="22433833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687388" y="1143000"/>
            <a:ext cx="5483225" cy="3086100"/>
          </a:xfrm>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fld id="{A9B3FA4A-47C3-4669-A9B2-0E1C2A1BABF7}" type="slidenum">
              <a:rPr lang="en-DE" smtClean="0"/>
              <a:t>29</a:t>
            </a:fld>
            <a:endParaRPr lang="en-DE"/>
          </a:p>
        </p:txBody>
      </p:sp>
    </p:spTree>
    <p:extLst>
      <p:ext uri="{BB962C8B-B14F-4D97-AF65-F5344CB8AC3E}">
        <p14:creationId xmlns:p14="http://schemas.microsoft.com/office/powerpoint/2010/main" val="31368457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687388" y="1143000"/>
            <a:ext cx="5483225" cy="3086100"/>
          </a:xfrm>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fld id="{A9B3FA4A-47C3-4669-A9B2-0E1C2A1BABF7}" type="slidenum">
              <a:rPr lang="en-DE" smtClean="0"/>
              <a:t>30</a:t>
            </a:fld>
            <a:endParaRPr lang="en-DE"/>
          </a:p>
        </p:txBody>
      </p:sp>
    </p:spTree>
    <p:extLst>
      <p:ext uri="{BB962C8B-B14F-4D97-AF65-F5344CB8AC3E}">
        <p14:creationId xmlns:p14="http://schemas.microsoft.com/office/powerpoint/2010/main" val="3619996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687388" y="1143000"/>
            <a:ext cx="5483225" cy="3086100"/>
          </a:xfrm>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fld id="{A9B3FA4A-47C3-4669-A9B2-0E1C2A1BABF7}" type="slidenum">
              <a:rPr lang="en-DE" smtClean="0"/>
              <a:t>33</a:t>
            </a:fld>
            <a:endParaRPr lang="en-DE"/>
          </a:p>
        </p:txBody>
      </p:sp>
    </p:spTree>
    <p:extLst>
      <p:ext uri="{BB962C8B-B14F-4D97-AF65-F5344CB8AC3E}">
        <p14:creationId xmlns:p14="http://schemas.microsoft.com/office/powerpoint/2010/main" val="9376262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Master" Target="../slideMasters/slideMaster2.xml"/><Relationship Id="rId4" Type="http://schemas.openxmlformats.org/officeDocument/2006/relationships/image" Target="../media/image4.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2.xml"/><Relationship Id="rId4" Type="http://schemas.openxmlformats.org/officeDocument/2006/relationships/image" Target="../media/image9.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3.xml"/><Relationship Id="rId4" Type="http://schemas.openxmlformats.org/officeDocument/2006/relationships/image" Target="../media/image9.pn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3.png"/><Relationship Id="rId1" Type="http://schemas.openxmlformats.org/officeDocument/2006/relationships/slideMaster" Target="../slideMasters/slideMaster4.xml"/><Relationship Id="rId4" Type="http://schemas.openxmlformats.org/officeDocument/2006/relationships/image" Target="../media/image12.png"/></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3.png"/><Relationship Id="rId1" Type="http://schemas.openxmlformats.org/officeDocument/2006/relationships/slideMaster" Target="../slideMasters/slideMaster5.xml"/><Relationship Id="rId4" Type="http://schemas.openxmlformats.org/officeDocument/2006/relationships/image" Target="../media/image12.png"/></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5.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pic>
        <p:nvPicPr>
          <p:cNvPr id="8" name="Grafik 7">
            <a:extLst>
              <a:ext uri="{FF2B5EF4-FFF2-40B4-BE49-F238E27FC236}">
                <a16:creationId xmlns:a16="http://schemas.microsoft.com/office/drawing/2014/main" id="{298E45D9-3BE9-4911-A96F-E4B3BE850D2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 y="-454210"/>
            <a:ext cx="24371298" cy="13716000"/>
          </a:xfrm>
          <a:prstGeom prst="rect">
            <a:avLst/>
          </a:prstGeom>
        </p:spPr>
      </p:pic>
      <p:sp>
        <p:nvSpPr>
          <p:cNvPr id="2" name="Titel 1">
            <a:extLst>
              <a:ext uri="{FF2B5EF4-FFF2-40B4-BE49-F238E27FC236}">
                <a16:creationId xmlns:a16="http://schemas.microsoft.com/office/drawing/2014/main" id="{9F7C9CF5-74A9-4E5E-BF48-89B4020BF1D4}"/>
              </a:ext>
            </a:extLst>
          </p:cNvPr>
          <p:cNvSpPr>
            <a:spLocks noGrp="1"/>
          </p:cNvSpPr>
          <p:nvPr>
            <p:ph type="ctrTitle"/>
          </p:nvPr>
        </p:nvSpPr>
        <p:spPr>
          <a:xfrm>
            <a:off x="3046413" y="4012624"/>
            <a:ext cx="18278475" cy="4775200"/>
          </a:xfrm>
        </p:spPr>
        <p:txBody>
          <a:bodyPr anchor="t"/>
          <a:lstStyle>
            <a:lvl1pPr algn="l">
              <a:defRPr sz="11994">
                <a:solidFill>
                  <a:srgbClr val="0F2B57"/>
                </a:solidFill>
              </a:defRPr>
            </a:lvl1pPr>
          </a:lstStyle>
          <a:p>
            <a:r>
              <a:rPr lang="de-DE"/>
              <a:t>Mastertitelformat bearbeiten</a:t>
            </a:r>
            <a:endParaRPr lang="en-DE" dirty="0"/>
          </a:p>
        </p:txBody>
      </p:sp>
      <p:sp>
        <p:nvSpPr>
          <p:cNvPr id="3" name="Untertitel 2">
            <a:extLst>
              <a:ext uri="{FF2B5EF4-FFF2-40B4-BE49-F238E27FC236}">
                <a16:creationId xmlns:a16="http://schemas.microsoft.com/office/drawing/2014/main" id="{CD5E452F-9F49-4234-8DCF-11695A581B5C}"/>
              </a:ext>
            </a:extLst>
          </p:cNvPr>
          <p:cNvSpPr>
            <a:spLocks noGrp="1"/>
          </p:cNvSpPr>
          <p:nvPr>
            <p:ph type="subTitle" idx="1" hasCustomPrompt="1"/>
          </p:nvPr>
        </p:nvSpPr>
        <p:spPr>
          <a:xfrm>
            <a:off x="3046413" y="2567263"/>
            <a:ext cx="18278475" cy="1409506"/>
          </a:xfrm>
        </p:spPr>
        <p:txBody>
          <a:bodyPr anchor="b"/>
          <a:lstStyle>
            <a:lvl1pPr marL="0" indent="0" algn="l">
              <a:buNone/>
              <a:defRPr sz="4798" u="none"/>
            </a:lvl1pPr>
            <a:lvl2pPr marL="913943" indent="0" algn="ctr">
              <a:buNone/>
              <a:defRPr sz="3998"/>
            </a:lvl2pPr>
            <a:lvl3pPr marL="1827886" indent="0" algn="ctr">
              <a:buNone/>
              <a:defRPr sz="3598"/>
            </a:lvl3pPr>
            <a:lvl4pPr marL="2741828" indent="0" algn="ctr">
              <a:buNone/>
              <a:defRPr sz="3198"/>
            </a:lvl4pPr>
            <a:lvl5pPr marL="3655771" indent="0" algn="ctr">
              <a:buNone/>
              <a:defRPr sz="3198"/>
            </a:lvl5pPr>
            <a:lvl6pPr marL="4569714" indent="0" algn="ctr">
              <a:buNone/>
              <a:defRPr sz="3198"/>
            </a:lvl6pPr>
            <a:lvl7pPr marL="5483657" indent="0" algn="ctr">
              <a:buNone/>
              <a:defRPr sz="3198"/>
            </a:lvl7pPr>
            <a:lvl8pPr marL="6397600" indent="0" algn="ctr">
              <a:buNone/>
              <a:defRPr sz="3198"/>
            </a:lvl8pPr>
            <a:lvl9pPr marL="7311542" indent="0" algn="ctr">
              <a:buNone/>
              <a:defRPr sz="3198"/>
            </a:lvl9pPr>
          </a:lstStyle>
          <a:p>
            <a:r>
              <a:rPr lang="de-DE" dirty="0"/>
              <a:t>MASTER-UNTERTITELFORMAT BEARBEITEN</a:t>
            </a:r>
            <a:endParaRPr lang="en-DE" dirty="0"/>
          </a:p>
        </p:txBody>
      </p:sp>
      <p:pic>
        <p:nvPicPr>
          <p:cNvPr id="5" name="Grafik 4" descr="Ein Projekt von ProfiLehrePlus und BayZiel, gefördert von der Stiftung für Innovation in der Hochschullehre">
            <a:extLst>
              <a:ext uri="{FF2B5EF4-FFF2-40B4-BE49-F238E27FC236}">
                <a16:creationId xmlns:a16="http://schemas.microsoft.com/office/drawing/2014/main" id="{91693924-CF91-444E-BFA1-6CD2D8227CB4}"/>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4467472" y="11590790"/>
            <a:ext cx="9903825" cy="2125208"/>
          </a:xfrm>
          <a:prstGeom prst="rect">
            <a:avLst/>
          </a:prstGeom>
        </p:spPr>
      </p:pic>
      <p:pic>
        <p:nvPicPr>
          <p:cNvPr id="7" name="Grafik 6" descr="QUADIS - Qualität digital gestützter Lehre steigern">
            <a:extLst>
              <a:ext uri="{FF2B5EF4-FFF2-40B4-BE49-F238E27FC236}">
                <a16:creationId xmlns:a16="http://schemas.microsoft.com/office/drawing/2014/main" id="{BE206D4D-3C34-4710-8F37-53E28FF8EFC5}"/>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215045" y="12275669"/>
            <a:ext cx="2992746" cy="1249082"/>
          </a:xfrm>
          <a:prstGeom prst="rect">
            <a:avLst/>
          </a:prstGeom>
        </p:spPr>
      </p:pic>
    </p:spTree>
    <p:extLst>
      <p:ext uri="{BB962C8B-B14F-4D97-AF65-F5344CB8AC3E}">
        <p14:creationId xmlns:p14="http://schemas.microsoft.com/office/powerpoint/2010/main" val="21951702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3D22372-D43D-48EE-BC38-483B82B7B36D}"/>
              </a:ext>
            </a:extLst>
          </p:cNvPr>
          <p:cNvSpPr>
            <a:spLocks noGrp="1"/>
          </p:cNvSpPr>
          <p:nvPr>
            <p:ph type="title"/>
          </p:nvPr>
        </p:nvSpPr>
        <p:spPr/>
        <p:txBody>
          <a:bodyPr/>
          <a:lstStyle/>
          <a:p>
            <a:r>
              <a:rPr lang="de-DE"/>
              <a:t>Mastertitelformat bearbeiten</a:t>
            </a:r>
            <a:endParaRPr lang="en-DE"/>
          </a:p>
        </p:txBody>
      </p:sp>
      <p:sp>
        <p:nvSpPr>
          <p:cNvPr id="3" name="Inhaltsplatzhalter 2">
            <a:extLst>
              <a:ext uri="{FF2B5EF4-FFF2-40B4-BE49-F238E27FC236}">
                <a16:creationId xmlns:a16="http://schemas.microsoft.com/office/drawing/2014/main" id="{C10FD197-8AE5-4749-BADE-2C696DD8B7D8}"/>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DE"/>
          </a:p>
        </p:txBody>
      </p:sp>
      <p:sp>
        <p:nvSpPr>
          <p:cNvPr id="4" name="Datumsplatzhalter 3">
            <a:extLst>
              <a:ext uri="{FF2B5EF4-FFF2-40B4-BE49-F238E27FC236}">
                <a16:creationId xmlns:a16="http://schemas.microsoft.com/office/drawing/2014/main" id="{FA4409B1-439B-46DC-AE38-E135BC4CF3F0}"/>
              </a:ext>
            </a:extLst>
          </p:cNvPr>
          <p:cNvSpPr>
            <a:spLocks noGrp="1"/>
          </p:cNvSpPr>
          <p:nvPr>
            <p:ph type="dt" sz="half" idx="10"/>
          </p:nvPr>
        </p:nvSpPr>
        <p:spPr/>
        <p:txBody>
          <a:bodyPr/>
          <a:lstStyle/>
          <a:p>
            <a:fld id="{AB9EBA6C-8E43-4137-A765-87996516193B}" type="datetime1">
              <a:rPr lang="de-DE" smtClean="0"/>
              <a:t>25.01.23</a:t>
            </a:fld>
            <a:endParaRPr lang="en-DE"/>
          </a:p>
        </p:txBody>
      </p:sp>
      <p:sp>
        <p:nvSpPr>
          <p:cNvPr id="5" name="Fußzeilenplatzhalter 4">
            <a:extLst>
              <a:ext uri="{FF2B5EF4-FFF2-40B4-BE49-F238E27FC236}">
                <a16:creationId xmlns:a16="http://schemas.microsoft.com/office/drawing/2014/main" id="{5CF4ACA0-6225-428F-915A-34ED1F0FFAD0}"/>
              </a:ext>
            </a:extLst>
          </p:cNvPr>
          <p:cNvSpPr>
            <a:spLocks noGrp="1"/>
          </p:cNvSpPr>
          <p:nvPr>
            <p:ph type="ftr" sz="quarter" idx="11"/>
          </p:nvPr>
        </p:nvSpPr>
        <p:spPr/>
        <p:txBody>
          <a:bodyPr/>
          <a:lstStyle/>
          <a:p>
            <a:endParaRPr lang="en-DE"/>
          </a:p>
        </p:txBody>
      </p:sp>
      <p:sp>
        <p:nvSpPr>
          <p:cNvPr id="6" name="Foliennummernplatzhalter 5">
            <a:extLst>
              <a:ext uri="{FF2B5EF4-FFF2-40B4-BE49-F238E27FC236}">
                <a16:creationId xmlns:a16="http://schemas.microsoft.com/office/drawing/2014/main" id="{D4E46743-8DB9-45D4-B54D-F5AACC8FA481}"/>
              </a:ext>
            </a:extLst>
          </p:cNvPr>
          <p:cNvSpPr>
            <a:spLocks noGrp="1"/>
          </p:cNvSpPr>
          <p:nvPr>
            <p:ph type="sldNum" sz="quarter" idx="12"/>
          </p:nvPr>
        </p:nvSpPr>
        <p:spPr/>
        <p:txBody>
          <a:bodyPr/>
          <a:lstStyle/>
          <a:p>
            <a:fld id="{6E4F6190-C590-4B7F-BF8E-83544201EEAB}" type="slidenum">
              <a:rPr lang="en-DE" smtClean="0"/>
              <a:t>‹Nr.›</a:t>
            </a:fld>
            <a:endParaRPr lang="en-DE"/>
          </a:p>
        </p:txBody>
      </p:sp>
    </p:spTree>
    <p:extLst>
      <p:ext uri="{BB962C8B-B14F-4D97-AF65-F5344CB8AC3E}">
        <p14:creationId xmlns:p14="http://schemas.microsoft.com/office/powerpoint/2010/main" val="3234990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titel">
    <p:spTree>
      <p:nvGrpSpPr>
        <p:cNvPr id="1" name=""/>
        <p:cNvGrpSpPr/>
        <p:nvPr/>
      </p:nvGrpSpPr>
      <p:grpSpPr>
        <a:xfrm>
          <a:off x="0" y="0"/>
          <a:ext cx="0" cy="0"/>
          <a:chOff x="0" y="0"/>
          <a:chExt cx="0" cy="0"/>
        </a:xfrm>
      </p:grpSpPr>
      <p:pic>
        <p:nvPicPr>
          <p:cNvPr id="8" name="Grafik 7">
            <a:extLst>
              <a:ext uri="{FF2B5EF4-FFF2-40B4-BE49-F238E27FC236}">
                <a16:creationId xmlns:a16="http://schemas.microsoft.com/office/drawing/2014/main" id="{F5EAF8CE-CA27-4191-9A12-57571A9C079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0"/>
            <a:ext cx="24371298" cy="13716000"/>
          </a:xfrm>
          <a:prstGeom prst="rect">
            <a:avLst/>
          </a:prstGeom>
        </p:spPr>
      </p:pic>
      <p:sp>
        <p:nvSpPr>
          <p:cNvPr id="2" name="Titel 1">
            <a:extLst>
              <a:ext uri="{FF2B5EF4-FFF2-40B4-BE49-F238E27FC236}">
                <a16:creationId xmlns:a16="http://schemas.microsoft.com/office/drawing/2014/main" id="{22A21652-AC87-4EBC-B180-A88FE3E8DD93}"/>
              </a:ext>
            </a:extLst>
          </p:cNvPr>
          <p:cNvSpPr>
            <a:spLocks noGrp="1"/>
          </p:cNvSpPr>
          <p:nvPr>
            <p:ph type="title"/>
          </p:nvPr>
        </p:nvSpPr>
        <p:spPr>
          <a:xfrm>
            <a:off x="1675527" y="5271791"/>
            <a:ext cx="21020246" cy="5705474"/>
          </a:xfrm>
        </p:spPr>
        <p:txBody>
          <a:bodyPr anchor="t"/>
          <a:lstStyle>
            <a:lvl1pPr>
              <a:defRPr sz="11994">
                <a:solidFill>
                  <a:srgbClr val="0F2B57"/>
                </a:solidFill>
              </a:defRPr>
            </a:lvl1pPr>
          </a:lstStyle>
          <a:p>
            <a:r>
              <a:rPr lang="de-DE"/>
              <a:t>Mastertitelformat bearbeiten</a:t>
            </a:r>
            <a:endParaRPr lang="en-DE" dirty="0"/>
          </a:p>
        </p:txBody>
      </p:sp>
      <p:sp>
        <p:nvSpPr>
          <p:cNvPr id="3" name="Textplatzhalter 2">
            <a:extLst>
              <a:ext uri="{FF2B5EF4-FFF2-40B4-BE49-F238E27FC236}">
                <a16:creationId xmlns:a16="http://schemas.microsoft.com/office/drawing/2014/main" id="{B2FCBC1C-0F91-4775-A4F1-777AEAF7A686}"/>
              </a:ext>
            </a:extLst>
          </p:cNvPr>
          <p:cNvSpPr>
            <a:spLocks noGrp="1"/>
          </p:cNvSpPr>
          <p:nvPr>
            <p:ph type="body" idx="1" hasCustomPrompt="1"/>
          </p:nvPr>
        </p:nvSpPr>
        <p:spPr>
          <a:xfrm>
            <a:off x="1675527" y="2242095"/>
            <a:ext cx="21020246" cy="3000374"/>
          </a:xfrm>
        </p:spPr>
        <p:txBody>
          <a:bodyPr anchor="b"/>
          <a:lstStyle>
            <a:lvl1pPr marL="0" indent="0">
              <a:buNone/>
              <a:defRPr sz="4798">
                <a:solidFill>
                  <a:schemeClr val="bg1"/>
                </a:solidFill>
              </a:defRPr>
            </a:lvl1pPr>
            <a:lvl2pPr marL="913943" indent="0">
              <a:buNone/>
              <a:defRPr sz="3998">
                <a:solidFill>
                  <a:schemeClr val="tx1">
                    <a:tint val="75000"/>
                  </a:schemeClr>
                </a:solidFill>
              </a:defRPr>
            </a:lvl2pPr>
            <a:lvl3pPr marL="1827886" indent="0">
              <a:buNone/>
              <a:defRPr sz="3598">
                <a:solidFill>
                  <a:schemeClr val="tx1">
                    <a:tint val="75000"/>
                  </a:schemeClr>
                </a:solidFill>
              </a:defRPr>
            </a:lvl3pPr>
            <a:lvl4pPr marL="2741828" indent="0">
              <a:buNone/>
              <a:defRPr sz="3198">
                <a:solidFill>
                  <a:schemeClr val="tx1">
                    <a:tint val="75000"/>
                  </a:schemeClr>
                </a:solidFill>
              </a:defRPr>
            </a:lvl4pPr>
            <a:lvl5pPr marL="3655771" indent="0">
              <a:buNone/>
              <a:defRPr sz="3198">
                <a:solidFill>
                  <a:schemeClr val="tx1">
                    <a:tint val="75000"/>
                  </a:schemeClr>
                </a:solidFill>
              </a:defRPr>
            </a:lvl5pPr>
            <a:lvl6pPr marL="4569714" indent="0">
              <a:buNone/>
              <a:defRPr sz="3198">
                <a:solidFill>
                  <a:schemeClr val="tx1">
                    <a:tint val="75000"/>
                  </a:schemeClr>
                </a:solidFill>
              </a:defRPr>
            </a:lvl6pPr>
            <a:lvl7pPr marL="5483657" indent="0">
              <a:buNone/>
              <a:defRPr sz="3198">
                <a:solidFill>
                  <a:schemeClr val="tx1">
                    <a:tint val="75000"/>
                  </a:schemeClr>
                </a:solidFill>
              </a:defRPr>
            </a:lvl7pPr>
            <a:lvl8pPr marL="6397600" indent="0">
              <a:buNone/>
              <a:defRPr sz="3198">
                <a:solidFill>
                  <a:schemeClr val="tx1">
                    <a:tint val="75000"/>
                  </a:schemeClr>
                </a:solidFill>
              </a:defRPr>
            </a:lvl8pPr>
            <a:lvl9pPr marL="7311542" indent="0">
              <a:buNone/>
              <a:defRPr sz="3198">
                <a:solidFill>
                  <a:schemeClr val="tx1">
                    <a:tint val="75000"/>
                  </a:schemeClr>
                </a:solidFill>
              </a:defRPr>
            </a:lvl9pPr>
          </a:lstStyle>
          <a:p>
            <a:pPr lvl="0"/>
            <a:r>
              <a:rPr lang="de-DE" dirty="0"/>
              <a:t>MASTERTEXTFORMAT BEARBEITEN</a:t>
            </a:r>
          </a:p>
        </p:txBody>
      </p:sp>
      <p:sp>
        <p:nvSpPr>
          <p:cNvPr id="5" name="Datumsplatzhalter 3">
            <a:extLst>
              <a:ext uri="{FF2B5EF4-FFF2-40B4-BE49-F238E27FC236}">
                <a16:creationId xmlns:a16="http://schemas.microsoft.com/office/drawing/2014/main" id="{5360A45B-6D66-4ED7-807E-5501217470FC}"/>
              </a:ext>
            </a:extLst>
          </p:cNvPr>
          <p:cNvSpPr>
            <a:spLocks noGrp="1"/>
          </p:cNvSpPr>
          <p:nvPr>
            <p:ph type="dt" sz="half" idx="10"/>
          </p:nvPr>
        </p:nvSpPr>
        <p:spPr>
          <a:xfrm>
            <a:off x="301655" y="12985751"/>
            <a:ext cx="5483543" cy="730250"/>
          </a:xfrm>
        </p:spPr>
        <p:txBody>
          <a:bodyPr/>
          <a:lstStyle/>
          <a:p>
            <a:fld id="{A8D4FD71-A3DD-4996-8854-B66C7CC61DDB}" type="datetime1">
              <a:rPr lang="de-DE" smtClean="0"/>
              <a:t>25.01.23</a:t>
            </a:fld>
            <a:endParaRPr lang="en-DE"/>
          </a:p>
        </p:txBody>
      </p:sp>
      <p:sp>
        <p:nvSpPr>
          <p:cNvPr id="6" name="Fußzeilenplatzhalter 4">
            <a:extLst>
              <a:ext uri="{FF2B5EF4-FFF2-40B4-BE49-F238E27FC236}">
                <a16:creationId xmlns:a16="http://schemas.microsoft.com/office/drawing/2014/main" id="{44EED624-8A91-4D5A-A733-FA0B1E21E612}"/>
              </a:ext>
            </a:extLst>
          </p:cNvPr>
          <p:cNvSpPr>
            <a:spLocks noGrp="1"/>
          </p:cNvSpPr>
          <p:nvPr>
            <p:ph type="ftr" sz="quarter" idx="11"/>
          </p:nvPr>
        </p:nvSpPr>
        <p:spPr>
          <a:xfrm>
            <a:off x="6080879" y="12985751"/>
            <a:ext cx="12257329" cy="730250"/>
          </a:xfrm>
        </p:spPr>
        <p:txBody>
          <a:bodyPr/>
          <a:lstStyle/>
          <a:p>
            <a:endParaRPr lang="en-DE"/>
          </a:p>
        </p:txBody>
      </p:sp>
      <p:sp>
        <p:nvSpPr>
          <p:cNvPr id="7" name="Foliennummernplatzhalter 5">
            <a:extLst>
              <a:ext uri="{FF2B5EF4-FFF2-40B4-BE49-F238E27FC236}">
                <a16:creationId xmlns:a16="http://schemas.microsoft.com/office/drawing/2014/main" id="{751DD9FE-68C0-44EA-A837-7052EE7D4ACB}"/>
              </a:ext>
            </a:extLst>
          </p:cNvPr>
          <p:cNvSpPr>
            <a:spLocks noGrp="1"/>
          </p:cNvSpPr>
          <p:nvPr>
            <p:ph type="sldNum" sz="quarter" idx="12"/>
          </p:nvPr>
        </p:nvSpPr>
        <p:spPr>
          <a:xfrm>
            <a:off x="18586102" y="12985751"/>
            <a:ext cx="5483543" cy="730250"/>
          </a:xfrm>
        </p:spPr>
        <p:txBody>
          <a:bodyPr/>
          <a:lstStyle/>
          <a:p>
            <a:fld id="{6E4F6190-C590-4B7F-BF8E-83544201EEAB}" type="slidenum">
              <a:rPr lang="en-DE" smtClean="0"/>
              <a:t>‹Nr.›</a:t>
            </a:fld>
            <a:endParaRPr lang="en-DE"/>
          </a:p>
        </p:txBody>
      </p:sp>
    </p:spTree>
    <p:extLst>
      <p:ext uri="{BB962C8B-B14F-4D97-AF65-F5344CB8AC3E}">
        <p14:creationId xmlns:p14="http://schemas.microsoft.com/office/powerpoint/2010/main" val="3712340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D56E73A-6FD9-4995-A50E-7AD74F7047CD}"/>
              </a:ext>
            </a:extLst>
          </p:cNvPr>
          <p:cNvSpPr>
            <a:spLocks noGrp="1"/>
          </p:cNvSpPr>
          <p:nvPr>
            <p:ph type="title"/>
          </p:nvPr>
        </p:nvSpPr>
        <p:spPr/>
        <p:txBody>
          <a:bodyPr/>
          <a:lstStyle/>
          <a:p>
            <a:r>
              <a:rPr lang="de-DE"/>
              <a:t>Mastertitelformat bearbeiten</a:t>
            </a:r>
            <a:endParaRPr lang="en-DE" dirty="0"/>
          </a:p>
        </p:txBody>
      </p:sp>
      <p:sp>
        <p:nvSpPr>
          <p:cNvPr id="3" name="Inhaltsplatzhalter 2">
            <a:extLst>
              <a:ext uri="{FF2B5EF4-FFF2-40B4-BE49-F238E27FC236}">
                <a16:creationId xmlns:a16="http://schemas.microsoft.com/office/drawing/2014/main" id="{C02C5762-CB63-45E7-AF73-1F75C80BCD87}"/>
              </a:ext>
            </a:extLst>
          </p:cNvPr>
          <p:cNvSpPr>
            <a:spLocks noGrp="1"/>
          </p:cNvSpPr>
          <p:nvPr>
            <p:ph sz="half" idx="1"/>
          </p:nvPr>
        </p:nvSpPr>
        <p:spPr>
          <a:xfrm>
            <a:off x="1675527" y="3651250"/>
            <a:ext cx="10357803" cy="8702676"/>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DE"/>
          </a:p>
        </p:txBody>
      </p:sp>
      <p:sp>
        <p:nvSpPr>
          <p:cNvPr id="4" name="Inhaltsplatzhalter 3">
            <a:extLst>
              <a:ext uri="{FF2B5EF4-FFF2-40B4-BE49-F238E27FC236}">
                <a16:creationId xmlns:a16="http://schemas.microsoft.com/office/drawing/2014/main" id="{99EAB6F6-0997-4DB5-9A2C-1985B6D854DC}"/>
              </a:ext>
            </a:extLst>
          </p:cNvPr>
          <p:cNvSpPr>
            <a:spLocks noGrp="1"/>
          </p:cNvSpPr>
          <p:nvPr>
            <p:ph sz="half" idx="2"/>
          </p:nvPr>
        </p:nvSpPr>
        <p:spPr>
          <a:xfrm>
            <a:off x="12337970" y="3651250"/>
            <a:ext cx="10357803" cy="8702676"/>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DE"/>
          </a:p>
        </p:txBody>
      </p:sp>
      <p:sp>
        <p:nvSpPr>
          <p:cNvPr id="5" name="Datumsplatzhalter 4">
            <a:extLst>
              <a:ext uri="{FF2B5EF4-FFF2-40B4-BE49-F238E27FC236}">
                <a16:creationId xmlns:a16="http://schemas.microsoft.com/office/drawing/2014/main" id="{BD663A48-07C5-46EF-A616-FA6FFC557C24}"/>
              </a:ext>
            </a:extLst>
          </p:cNvPr>
          <p:cNvSpPr>
            <a:spLocks noGrp="1"/>
          </p:cNvSpPr>
          <p:nvPr>
            <p:ph type="dt" sz="half" idx="10"/>
          </p:nvPr>
        </p:nvSpPr>
        <p:spPr/>
        <p:txBody>
          <a:bodyPr/>
          <a:lstStyle/>
          <a:p>
            <a:fld id="{80B8854B-395B-4303-A481-730CF1773133}" type="datetime1">
              <a:rPr lang="de-DE" smtClean="0"/>
              <a:t>25.01.23</a:t>
            </a:fld>
            <a:endParaRPr lang="en-DE"/>
          </a:p>
        </p:txBody>
      </p:sp>
      <p:sp>
        <p:nvSpPr>
          <p:cNvPr id="6" name="Fußzeilenplatzhalter 5">
            <a:extLst>
              <a:ext uri="{FF2B5EF4-FFF2-40B4-BE49-F238E27FC236}">
                <a16:creationId xmlns:a16="http://schemas.microsoft.com/office/drawing/2014/main" id="{0D73B2D5-4FC6-4EED-A120-D62340335B19}"/>
              </a:ext>
            </a:extLst>
          </p:cNvPr>
          <p:cNvSpPr>
            <a:spLocks noGrp="1"/>
          </p:cNvSpPr>
          <p:nvPr>
            <p:ph type="ftr" sz="quarter" idx="11"/>
          </p:nvPr>
        </p:nvSpPr>
        <p:spPr/>
        <p:txBody>
          <a:bodyPr/>
          <a:lstStyle/>
          <a:p>
            <a:endParaRPr lang="en-DE"/>
          </a:p>
        </p:txBody>
      </p:sp>
      <p:sp>
        <p:nvSpPr>
          <p:cNvPr id="7" name="Foliennummernplatzhalter 6">
            <a:extLst>
              <a:ext uri="{FF2B5EF4-FFF2-40B4-BE49-F238E27FC236}">
                <a16:creationId xmlns:a16="http://schemas.microsoft.com/office/drawing/2014/main" id="{69F87A1A-830C-4512-A628-090E0D1A7D6D}"/>
              </a:ext>
            </a:extLst>
          </p:cNvPr>
          <p:cNvSpPr>
            <a:spLocks noGrp="1"/>
          </p:cNvSpPr>
          <p:nvPr>
            <p:ph type="sldNum" sz="quarter" idx="12"/>
          </p:nvPr>
        </p:nvSpPr>
        <p:spPr/>
        <p:txBody>
          <a:bodyPr/>
          <a:lstStyle/>
          <a:p>
            <a:fld id="{6E4F6190-C590-4B7F-BF8E-83544201EEAB}" type="slidenum">
              <a:rPr lang="en-DE" smtClean="0"/>
              <a:t>‹Nr.›</a:t>
            </a:fld>
            <a:endParaRPr lang="en-DE"/>
          </a:p>
        </p:txBody>
      </p:sp>
    </p:spTree>
    <p:extLst>
      <p:ext uri="{BB962C8B-B14F-4D97-AF65-F5344CB8AC3E}">
        <p14:creationId xmlns:p14="http://schemas.microsoft.com/office/powerpoint/2010/main" val="20314997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5A58704-381D-4038-AA63-FB04F0813BE7}"/>
              </a:ext>
            </a:extLst>
          </p:cNvPr>
          <p:cNvSpPr>
            <a:spLocks noGrp="1"/>
          </p:cNvSpPr>
          <p:nvPr>
            <p:ph type="title"/>
          </p:nvPr>
        </p:nvSpPr>
        <p:spPr>
          <a:xfrm>
            <a:off x="1678702" y="914400"/>
            <a:ext cx="7860378" cy="3200400"/>
          </a:xfrm>
        </p:spPr>
        <p:txBody>
          <a:bodyPr anchor="b"/>
          <a:lstStyle>
            <a:lvl1pPr>
              <a:defRPr sz="6397"/>
            </a:lvl1pPr>
          </a:lstStyle>
          <a:p>
            <a:r>
              <a:rPr lang="de-DE"/>
              <a:t>Mastertitelformat bearbeiten</a:t>
            </a:r>
            <a:endParaRPr lang="en-DE"/>
          </a:p>
        </p:txBody>
      </p:sp>
      <p:sp>
        <p:nvSpPr>
          <p:cNvPr id="3" name="Inhaltsplatzhalter 2">
            <a:extLst>
              <a:ext uri="{FF2B5EF4-FFF2-40B4-BE49-F238E27FC236}">
                <a16:creationId xmlns:a16="http://schemas.microsoft.com/office/drawing/2014/main" id="{AEED910A-F1AF-48EB-A0EA-394EFDAA154A}"/>
              </a:ext>
            </a:extLst>
          </p:cNvPr>
          <p:cNvSpPr>
            <a:spLocks noGrp="1"/>
          </p:cNvSpPr>
          <p:nvPr>
            <p:ph idx="1"/>
          </p:nvPr>
        </p:nvSpPr>
        <p:spPr>
          <a:xfrm>
            <a:off x="10360977" y="1974851"/>
            <a:ext cx="12337971" cy="9747250"/>
          </a:xfrm>
        </p:spPr>
        <p:txBody>
          <a:bodyPr/>
          <a:lstStyle>
            <a:lvl1pPr>
              <a:defRPr sz="6397"/>
            </a:lvl1pPr>
            <a:lvl2pPr>
              <a:defRPr sz="5597"/>
            </a:lvl2pPr>
            <a:lvl3pPr>
              <a:defRPr sz="4798"/>
            </a:lvl3pPr>
            <a:lvl4pPr>
              <a:defRPr sz="3998"/>
            </a:lvl4pPr>
            <a:lvl5pPr>
              <a:defRPr sz="3998"/>
            </a:lvl5pPr>
            <a:lvl6pPr>
              <a:defRPr sz="3998"/>
            </a:lvl6pPr>
            <a:lvl7pPr>
              <a:defRPr sz="3998"/>
            </a:lvl7pPr>
            <a:lvl8pPr>
              <a:defRPr sz="3998"/>
            </a:lvl8pPr>
            <a:lvl9pPr>
              <a:defRPr sz="3998"/>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DE"/>
          </a:p>
        </p:txBody>
      </p:sp>
      <p:sp>
        <p:nvSpPr>
          <p:cNvPr id="4" name="Textplatzhalter 3">
            <a:extLst>
              <a:ext uri="{FF2B5EF4-FFF2-40B4-BE49-F238E27FC236}">
                <a16:creationId xmlns:a16="http://schemas.microsoft.com/office/drawing/2014/main" id="{BFE3A7DF-740B-4600-AE27-81EB6BCE7277}"/>
              </a:ext>
            </a:extLst>
          </p:cNvPr>
          <p:cNvSpPr>
            <a:spLocks noGrp="1"/>
          </p:cNvSpPr>
          <p:nvPr>
            <p:ph type="body" sz="half" idx="2"/>
          </p:nvPr>
        </p:nvSpPr>
        <p:spPr>
          <a:xfrm>
            <a:off x="1678702" y="4114800"/>
            <a:ext cx="7860378" cy="7623176"/>
          </a:xfrm>
        </p:spPr>
        <p:txBody>
          <a:bodyPr/>
          <a:lstStyle>
            <a:lvl1pPr marL="0" indent="0">
              <a:buNone/>
              <a:defRPr sz="3198"/>
            </a:lvl1pPr>
            <a:lvl2pPr marL="913943" indent="0">
              <a:buNone/>
              <a:defRPr sz="2799"/>
            </a:lvl2pPr>
            <a:lvl3pPr marL="1827886" indent="0">
              <a:buNone/>
              <a:defRPr sz="2399"/>
            </a:lvl3pPr>
            <a:lvl4pPr marL="2741828" indent="0">
              <a:buNone/>
              <a:defRPr sz="1999"/>
            </a:lvl4pPr>
            <a:lvl5pPr marL="3655771" indent="0">
              <a:buNone/>
              <a:defRPr sz="1999"/>
            </a:lvl5pPr>
            <a:lvl6pPr marL="4569714" indent="0">
              <a:buNone/>
              <a:defRPr sz="1999"/>
            </a:lvl6pPr>
            <a:lvl7pPr marL="5483657" indent="0">
              <a:buNone/>
              <a:defRPr sz="1999"/>
            </a:lvl7pPr>
            <a:lvl8pPr marL="6397600" indent="0">
              <a:buNone/>
              <a:defRPr sz="1999"/>
            </a:lvl8pPr>
            <a:lvl9pPr marL="7311542" indent="0">
              <a:buNone/>
              <a:defRPr sz="1999"/>
            </a:lvl9pPr>
          </a:lstStyle>
          <a:p>
            <a:pPr lvl="0"/>
            <a:r>
              <a:rPr lang="de-DE"/>
              <a:t>Mastertextformat bearbeiten</a:t>
            </a:r>
          </a:p>
        </p:txBody>
      </p:sp>
      <p:sp>
        <p:nvSpPr>
          <p:cNvPr id="5" name="Datumsplatzhalter 4">
            <a:extLst>
              <a:ext uri="{FF2B5EF4-FFF2-40B4-BE49-F238E27FC236}">
                <a16:creationId xmlns:a16="http://schemas.microsoft.com/office/drawing/2014/main" id="{9BF31BA9-6799-48EC-AFE6-274ED1FD9431}"/>
              </a:ext>
            </a:extLst>
          </p:cNvPr>
          <p:cNvSpPr>
            <a:spLocks noGrp="1"/>
          </p:cNvSpPr>
          <p:nvPr>
            <p:ph type="dt" sz="half" idx="10"/>
          </p:nvPr>
        </p:nvSpPr>
        <p:spPr/>
        <p:txBody>
          <a:bodyPr/>
          <a:lstStyle/>
          <a:p>
            <a:fld id="{8196228A-0FC7-4392-A770-172E4D9A0541}" type="datetime1">
              <a:rPr lang="de-DE" smtClean="0"/>
              <a:t>25.01.23</a:t>
            </a:fld>
            <a:endParaRPr lang="en-DE"/>
          </a:p>
        </p:txBody>
      </p:sp>
      <p:sp>
        <p:nvSpPr>
          <p:cNvPr id="6" name="Fußzeilenplatzhalter 5">
            <a:extLst>
              <a:ext uri="{FF2B5EF4-FFF2-40B4-BE49-F238E27FC236}">
                <a16:creationId xmlns:a16="http://schemas.microsoft.com/office/drawing/2014/main" id="{23C8EC1F-CD8C-4559-B34C-87FC63E94D83}"/>
              </a:ext>
            </a:extLst>
          </p:cNvPr>
          <p:cNvSpPr>
            <a:spLocks noGrp="1"/>
          </p:cNvSpPr>
          <p:nvPr>
            <p:ph type="ftr" sz="quarter" idx="11"/>
          </p:nvPr>
        </p:nvSpPr>
        <p:spPr/>
        <p:txBody>
          <a:bodyPr/>
          <a:lstStyle/>
          <a:p>
            <a:endParaRPr lang="en-DE"/>
          </a:p>
        </p:txBody>
      </p:sp>
      <p:sp>
        <p:nvSpPr>
          <p:cNvPr id="7" name="Foliennummernplatzhalter 6">
            <a:extLst>
              <a:ext uri="{FF2B5EF4-FFF2-40B4-BE49-F238E27FC236}">
                <a16:creationId xmlns:a16="http://schemas.microsoft.com/office/drawing/2014/main" id="{3CEF0AD9-D34A-430B-B9E4-4EC2AD377BAB}"/>
              </a:ext>
            </a:extLst>
          </p:cNvPr>
          <p:cNvSpPr>
            <a:spLocks noGrp="1"/>
          </p:cNvSpPr>
          <p:nvPr>
            <p:ph type="sldNum" sz="quarter" idx="12"/>
          </p:nvPr>
        </p:nvSpPr>
        <p:spPr/>
        <p:txBody>
          <a:bodyPr/>
          <a:lstStyle/>
          <a:p>
            <a:fld id="{6E4F6190-C590-4B7F-BF8E-83544201EEAB}" type="slidenum">
              <a:rPr lang="en-DE" smtClean="0"/>
              <a:t>‹Nr.›</a:t>
            </a:fld>
            <a:endParaRPr lang="en-DE"/>
          </a:p>
        </p:txBody>
      </p:sp>
    </p:spTree>
    <p:extLst>
      <p:ext uri="{BB962C8B-B14F-4D97-AF65-F5344CB8AC3E}">
        <p14:creationId xmlns:p14="http://schemas.microsoft.com/office/powerpoint/2010/main" val="37512281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029629E-4FA8-4BF3-80D3-32AC49E3C956}"/>
              </a:ext>
            </a:extLst>
          </p:cNvPr>
          <p:cNvSpPr>
            <a:spLocks noGrp="1"/>
          </p:cNvSpPr>
          <p:nvPr>
            <p:ph type="title"/>
          </p:nvPr>
        </p:nvSpPr>
        <p:spPr>
          <a:xfrm>
            <a:off x="1678702" y="914400"/>
            <a:ext cx="7860378" cy="3200400"/>
          </a:xfrm>
        </p:spPr>
        <p:txBody>
          <a:bodyPr anchor="b"/>
          <a:lstStyle>
            <a:lvl1pPr>
              <a:defRPr sz="6397"/>
            </a:lvl1pPr>
          </a:lstStyle>
          <a:p>
            <a:r>
              <a:rPr lang="de-DE"/>
              <a:t>Mastertitelformat bearbeiten</a:t>
            </a:r>
            <a:endParaRPr lang="en-DE"/>
          </a:p>
        </p:txBody>
      </p:sp>
      <p:sp>
        <p:nvSpPr>
          <p:cNvPr id="3" name="Bildplatzhalter 2">
            <a:extLst>
              <a:ext uri="{FF2B5EF4-FFF2-40B4-BE49-F238E27FC236}">
                <a16:creationId xmlns:a16="http://schemas.microsoft.com/office/drawing/2014/main" id="{2F773A0A-2B25-43C1-8068-E3A53385C057}"/>
              </a:ext>
            </a:extLst>
          </p:cNvPr>
          <p:cNvSpPr>
            <a:spLocks noGrp="1"/>
          </p:cNvSpPr>
          <p:nvPr>
            <p:ph type="pic" idx="1"/>
          </p:nvPr>
        </p:nvSpPr>
        <p:spPr>
          <a:xfrm>
            <a:off x="10360977" y="914402"/>
            <a:ext cx="12331622" cy="8576236"/>
          </a:xfrm>
        </p:spPr>
        <p:txBody>
          <a:bodyPr/>
          <a:lstStyle>
            <a:lvl1pPr marL="0" indent="0">
              <a:buNone/>
              <a:defRPr sz="6397"/>
            </a:lvl1pPr>
            <a:lvl2pPr marL="913943" indent="0">
              <a:buNone/>
              <a:defRPr sz="5597"/>
            </a:lvl2pPr>
            <a:lvl3pPr marL="1827886" indent="0">
              <a:buNone/>
              <a:defRPr sz="4798"/>
            </a:lvl3pPr>
            <a:lvl4pPr marL="2741828" indent="0">
              <a:buNone/>
              <a:defRPr sz="3998"/>
            </a:lvl4pPr>
            <a:lvl5pPr marL="3655771" indent="0">
              <a:buNone/>
              <a:defRPr sz="3998"/>
            </a:lvl5pPr>
            <a:lvl6pPr marL="4569714" indent="0">
              <a:buNone/>
              <a:defRPr sz="3998"/>
            </a:lvl6pPr>
            <a:lvl7pPr marL="5483657" indent="0">
              <a:buNone/>
              <a:defRPr sz="3998"/>
            </a:lvl7pPr>
            <a:lvl8pPr marL="6397600" indent="0">
              <a:buNone/>
              <a:defRPr sz="3998"/>
            </a:lvl8pPr>
            <a:lvl9pPr marL="7311542" indent="0">
              <a:buNone/>
              <a:defRPr sz="3998"/>
            </a:lvl9pPr>
          </a:lstStyle>
          <a:p>
            <a:r>
              <a:rPr lang="de-DE"/>
              <a:t>Bild durch Klicken auf Symbol hinzufügen</a:t>
            </a:r>
            <a:endParaRPr lang="en-DE"/>
          </a:p>
        </p:txBody>
      </p:sp>
      <p:sp>
        <p:nvSpPr>
          <p:cNvPr id="4" name="Textplatzhalter 3">
            <a:extLst>
              <a:ext uri="{FF2B5EF4-FFF2-40B4-BE49-F238E27FC236}">
                <a16:creationId xmlns:a16="http://schemas.microsoft.com/office/drawing/2014/main" id="{B45DC386-AC61-475F-B2B7-2BFAA7144C4B}"/>
              </a:ext>
            </a:extLst>
          </p:cNvPr>
          <p:cNvSpPr>
            <a:spLocks noGrp="1"/>
          </p:cNvSpPr>
          <p:nvPr>
            <p:ph type="body" sz="half" idx="2"/>
          </p:nvPr>
        </p:nvSpPr>
        <p:spPr>
          <a:xfrm>
            <a:off x="1678702" y="4114800"/>
            <a:ext cx="7860378" cy="7623176"/>
          </a:xfrm>
        </p:spPr>
        <p:txBody>
          <a:bodyPr/>
          <a:lstStyle>
            <a:lvl1pPr marL="0" indent="0">
              <a:buNone/>
              <a:defRPr sz="3198"/>
            </a:lvl1pPr>
            <a:lvl2pPr marL="913943" indent="0">
              <a:buNone/>
              <a:defRPr sz="2799"/>
            </a:lvl2pPr>
            <a:lvl3pPr marL="1827886" indent="0">
              <a:buNone/>
              <a:defRPr sz="2399"/>
            </a:lvl3pPr>
            <a:lvl4pPr marL="2741828" indent="0">
              <a:buNone/>
              <a:defRPr sz="1999"/>
            </a:lvl4pPr>
            <a:lvl5pPr marL="3655771" indent="0">
              <a:buNone/>
              <a:defRPr sz="1999"/>
            </a:lvl5pPr>
            <a:lvl6pPr marL="4569714" indent="0">
              <a:buNone/>
              <a:defRPr sz="1999"/>
            </a:lvl6pPr>
            <a:lvl7pPr marL="5483657" indent="0">
              <a:buNone/>
              <a:defRPr sz="1999"/>
            </a:lvl7pPr>
            <a:lvl8pPr marL="6397600" indent="0">
              <a:buNone/>
              <a:defRPr sz="1999"/>
            </a:lvl8pPr>
            <a:lvl9pPr marL="7311542" indent="0">
              <a:buNone/>
              <a:defRPr sz="1999"/>
            </a:lvl9pPr>
          </a:lstStyle>
          <a:p>
            <a:pPr lvl="0"/>
            <a:r>
              <a:rPr lang="de-DE"/>
              <a:t>Mastertextformat bearbeiten</a:t>
            </a:r>
          </a:p>
        </p:txBody>
      </p:sp>
      <p:sp>
        <p:nvSpPr>
          <p:cNvPr id="5" name="Datumsplatzhalter 4">
            <a:extLst>
              <a:ext uri="{FF2B5EF4-FFF2-40B4-BE49-F238E27FC236}">
                <a16:creationId xmlns:a16="http://schemas.microsoft.com/office/drawing/2014/main" id="{B85783F8-3559-4237-B05E-16660BB2CA29}"/>
              </a:ext>
            </a:extLst>
          </p:cNvPr>
          <p:cNvSpPr>
            <a:spLocks noGrp="1"/>
          </p:cNvSpPr>
          <p:nvPr>
            <p:ph type="dt" sz="half" idx="10"/>
          </p:nvPr>
        </p:nvSpPr>
        <p:spPr/>
        <p:txBody>
          <a:bodyPr/>
          <a:lstStyle/>
          <a:p>
            <a:fld id="{322D214C-81B8-4847-82A6-12545E1AF8CD}" type="datetime1">
              <a:rPr lang="de-DE" smtClean="0"/>
              <a:t>25.01.23</a:t>
            </a:fld>
            <a:endParaRPr lang="en-DE"/>
          </a:p>
        </p:txBody>
      </p:sp>
      <p:sp>
        <p:nvSpPr>
          <p:cNvPr id="6" name="Fußzeilenplatzhalter 5">
            <a:extLst>
              <a:ext uri="{FF2B5EF4-FFF2-40B4-BE49-F238E27FC236}">
                <a16:creationId xmlns:a16="http://schemas.microsoft.com/office/drawing/2014/main" id="{F0F6C572-21DC-4F2A-98FC-7470392CFF5D}"/>
              </a:ext>
            </a:extLst>
          </p:cNvPr>
          <p:cNvSpPr>
            <a:spLocks noGrp="1"/>
          </p:cNvSpPr>
          <p:nvPr>
            <p:ph type="ftr" sz="quarter" idx="11"/>
          </p:nvPr>
        </p:nvSpPr>
        <p:spPr/>
        <p:txBody>
          <a:bodyPr/>
          <a:lstStyle/>
          <a:p>
            <a:endParaRPr lang="en-DE"/>
          </a:p>
        </p:txBody>
      </p:sp>
      <p:sp>
        <p:nvSpPr>
          <p:cNvPr id="7" name="Foliennummernplatzhalter 6">
            <a:extLst>
              <a:ext uri="{FF2B5EF4-FFF2-40B4-BE49-F238E27FC236}">
                <a16:creationId xmlns:a16="http://schemas.microsoft.com/office/drawing/2014/main" id="{A03FC643-FFFD-4B84-9CD3-44E1143D776F}"/>
              </a:ext>
            </a:extLst>
          </p:cNvPr>
          <p:cNvSpPr>
            <a:spLocks noGrp="1"/>
          </p:cNvSpPr>
          <p:nvPr>
            <p:ph type="sldNum" sz="quarter" idx="12"/>
          </p:nvPr>
        </p:nvSpPr>
        <p:spPr/>
        <p:txBody>
          <a:bodyPr/>
          <a:lstStyle/>
          <a:p>
            <a:fld id="{6E4F6190-C590-4B7F-BF8E-83544201EEAB}" type="slidenum">
              <a:rPr lang="en-DE" smtClean="0"/>
              <a:t>‹Nr.›</a:t>
            </a:fld>
            <a:endParaRPr lang="en-DE"/>
          </a:p>
        </p:txBody>
      </p:sp>
    </p:spTree>
    <p:extLst>
      <p:ext uri="{BB962C8B-B14F-4D97-AF65-F5344CB8AC3E}">
        <p14:creationId xmlns:p14="http://schemas.microsoft.com/office/powerpoint/2010/main" val="24255917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B9CD4B4-9778-4299-883E-922077D86FED}"/>
              </a:ext>
            </a:extLst>
          </p:cNvPr>
          <p:cNvSpPr>
            <a:spLocks noGrp="1"/>
          </p:cNvSpPr>
          <p:nvPr>
            <p:ph type="title"/>
          </p:nvPr>
        </p:nvSpPr>
        <p:spPr/>
        <p:txBody>
          <a:bodyPr/>
          <a:lstStyle/>
          <a:p>
            <a:r>
              <a:rPr lang="de-DE"/>
              <a:t>Mastertitelformat bearbeiten</a:t>
            </a:r>
            <a:endParaRPr lang="en-DE"/>
          </a:p>
        </p:txBody>
      </p:sp>
      <p:sp>
        <p:nvSpPr>
          <p:cNvPr id="3" name="Datumsplatzhalter 2">
            <a:extLst>
              <a:ext uri="{FF2B5EF4-FFF2-40B4-BE49-F238E27FC236}">
                <a16:creationId xmlns:a16="http://schemas.microsoft.com/office/drawing/2014/main" id="{5B1C5C10-27FA-4B69-A58B-4A5427D0195B}"/>
              </a:ext>
            </a:extLst>
          </p:cNvPr>
          <p:cNvSpPr>
            <a:spLocks noGrp="1"/>
          </p:cNvSpPr>
          <p:nvPr>
            <p:ph type="dt" sz="half" idx="10"/>
          </p:nvPr>
        </p:nvSpPr>
        <p:spPr/>
        <p:txBody>
          <a:bodyPr/>
          <a:lstStyle/>
          <a:p>
            <a:fld id="{F9A7E25B-2710-459D-BAE8-6B691D496DB2}" type="datetime1">
              <a:rPr lang="de-DE" smtClean="0"/>
              <a:t>25.01.23</a:t>
            </a:fld>
            <a:endParaRPr lang="en-DE"/>
          </a:p>
        </p:txBody>
      </p:sp>
      <p:sp>
        <p:nvSpPr>
          <p:cNvPr id="4" name="Fußzeilenplatzhalter 3">
            <a:extLst>
              <a:ext uri="{FF2B5EF4-FFF2-40B4-BE49-F238E27FC236}">
                <a16:creationId xmlns:a16="http://schemas.microsoft.com/office/drawing/2014/main" id="{E24C5515-72C9-446D-8798-93B9FCCF1627}"/>
              </a:ext>
            </a:extLst>
          </p:cNvPr>
          <p:cNvSpPr>
            <a:spLocks noGrp="1"/>
          </p:cNvSpPr>
          <p:nvPr>
            <p:ph type="ftr" sz="quarter" idx="11"/>
          </p:nvPr>
        </p:nvSpPr>
        <p:spPr/>
        <p:txBody>
          <a:bodyPr/>
          <a:lstStyle/>
          <a:p>
            <a:endParaRPr lang="en-DE"/>
          </a:p>
        </p:txBody>
      </p:sp>
      <p:sp>
        <p:nvSpPr>
          <p:cNvPr id="5" name="Foliennummernplatzhalter 4">
            <a:extLst>
              <a:ext uri="{FF2B5EF4-FFF2-40B4-BE49-F238E27FC236}">
                <a16:creationId xmlns:a16="http://schemas.microsoft.com/office/drawing/2014/main" id="{C3106FD6-FF2A-48E1-86F5-6B5A9741043E}"/>
              </a:ext>
            </a:extLst>
          </p:cNvPr>
          <p:cNvSpPr>
            <a:spLocks noGrp="1"/>
          </p:cNvSpPr>
          <p:nvPr>
            <p:ph type="sldNum" sz="quarter" idx="12"/>
          </p:nvPr>
        </p:nvSpPr>
        <p:spPr/>
        <p:txBody>
          <a:bodyPr/>
          <a:lstStyle/>
          <a:p>
            <a:fld id="{6E4F6190-C590-4B7F-BF8E-83544201EEAB}" type="slidenum">
              <a:rPr lang="en-DE" smtClean="0"/>
              <a:t>‹Nr.›</a:t>
            </a:fld>
            <a:endParaRPr lang="en-DE"/>
          </a:p>
        </p:txBody>
      </p:sp>
    </p:spTree>
    <p:extLst>
      <p:ext uri="{BB962C8B-B14F-4D97-AF65-F5344CB8AC3E}">
        <p14:creationId xmlns:p14="http://schemas.microsoft.com/office/powerpoint/2010/main" val="32342698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A0EC8848-C0D9-428B-8D66-3FE07F78C0C5}"/>
              </a:ext>
            </a:extLst>
          </p:cNvPr>
          <p:cNvSpPr>
            <a:spLocks noGrp="1"/>
          </p:cNvSpPr>
          <p:nvPr>
            <p:ph type="dt" sz="half" idx="10"/>
          </p:nvPr>
        </p:nvSpPr>
        <p:spPr/>
        <p:txBody>
          <a:bodyPr/>
          <a:lstStyle/>
          <a:p>
            <a:fld id="{418D51F8-0209-4EF7-AE5F-9948668AD222}" type="datetime1">
              <a:rPr lang="de-DE" smtClean="0"/>
              <a:t>25.01.23</a:t>
            </a:fld>
            <a:endParaRPr lang="en-DE"/>
          </a:p>
        </p:txBody>
      </p:sp>
      <p:sp>
        <p:nvSpPr>
          <p:cNvPr id="3" name="Fußzeilenplatzhalter 2">
            <a:extLst>
              <a:ext uri="{FF2B5EF4-FFF2-40B4-BE49-F238E27FC236}">
                <a16:creationId xmlns:a16="http://schemas.microsoft.com/office/drawing/2014/main" id="{D3022720-82E8-4CC3-95C7-A4CCF1244C61}"/>
              </a:ext>
            </a:extLst>
          </p:cNvPr>
          <p:cNvSpPr>
            <a:spLocks noGrp="1"/>
          </p:cNvSpPr>
          <p:nvPr>
            <p:ph type="ftr" sz="quarter" idx="11"/>
          </p:nvPr>
        </p:nvSpPr>
        <p:spPr/>
        <p:txBody>
          <a:bodyPr/>
          <a:lstStyle/>
          <a:p>
            <a:endParaRPr lang="en-DE"/>
          </a:p>
        </p:txBody>
      </p:sp>
      <p:sp>
        <p:nvSpPr>
          <p:cNvPr id="4" name="Foliennummernplatzhalter 3">
            <a:extLst>
              <a:ext uri="{FF2B5EF4-FFF2-40B4-BE49-F238E27FC236}">
                <a16:creationId xmlns:a16="http://schemas.microsoft.com/office/drawing/2014/main" id="{BCB417FD-2B26-45E0-ADF9-DC5C6F424AD1}"/>
              </a:ext>
            </a:extLst>
          </p:cNvPr>
          <p:cNvSpPr>
            <a:spLocks noGrp="1"/>
          </p:cNvSpPr>
          <p:nvPr>
            <p:ph type="sldNum" sz="quarter" idx="12"/>
          </p:nvPr>
        </p:nvSpPr>
        <p:spPr/>
        <p:txBody>
          <a:bodyPr/>
          <a:lstStyle/>
          <a:p>
            <a:fld id="{6E4F6190-C590-4B7F-BF8E-83544201EEAB}" type="slidenum">
              <a:rPr lang="en-DE" smtClean="0"/>
              <a:t>‹Nr.›</a:t>
            </a:fld>
            <a:endParaRPr lang="en-DE"/>
          </a:p>
        </p:txBody>
      </p:sp>
    </p:spTree>
    <p:extLst>
      <p:ext uri="{BB962C8B-B14F-4D97-AF65-F5344CB8AC3E}">
        <p14:creationId xmlns:p14="http://schemas.microsoft.com/office/powerpoint/2010/main" val="36890476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elfolie_1">
    <p:spTree>
      <p:nvGrpSpPr>
        <p:cNvPr id="1" name=""/>
        <p:cNvGrpSpPr/>
        <p:nvPr/>
      </p:nvGrpSpPr>
      <p:grpSpPr>
        <a:xfrm>
          <a:off x="0" y="0"/>
          <a:ext cx="0" cy="0"/>
          <a:chOff x="0" y="0"/>
          <a:chExt cx="0" cy="0"/>
        </a:xfrm>
      </p:grpSpPr>
      <p:pic>
        <p:nvPicPr>
          <p:cNvPr id="10" name="Grafik 9">
            <a:extLst>
              <a:ext uri="{FF2B5EF4-FFF2-40B4-BE49-F238E27FC236}">
                <a16:creationId xmlns:a16="http://schemas.microsoft.com/office/drawing/2014/main" id="{F272DF7C-B166-4BA6-B53D-6EFF78FDA3A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 y="0"/>
            <a:ext cx="24371298" cy="13716000"/>
          </a:xfrm>
          <a:prstGeom prst="rect">
            <a:avLst/>
          </a:prstGeom>
        </p:spPr>
      </p:pic>
      <p:sp>
        <p:nvSpPr>
          <p:cNvPr id="5" name="Titel 1">
            <a:extLst>
              <a:ext uri="{FF2B5EF4-FFF2-40B4-BE49-F238E27FC236}">
                <a16:creationId xmlns:a16="http://schemas.microsoft.com/office/drawing/2014/main" id="{24861CED-0E96-483F-BA9A-BA0D8BF4F338}"/>
              </a:ext>
            </a:extLst>
          </p:cNvPr>
          <p:cNvSpPr>
            <a:spLocks noGrp="1"/>
          </p:cNvSpPr>
          <p:nvPr>
            <p:ph type="ctrTitle"/>
          </p:nvPr>
        </p:nvSpPr>
        <p:spPr>
          <a:xfrm>
            <a:off x="3046413" y="5458898"/>
            <a:ext cx="18278475" cy="4775200"/>
          </a:xfrm>
        </p:spPr>
        <p:txBody>
          <a:bodyPr anchor="t"/>
          <a:lstStyle>
            <a:lvl1pPr algn="l">
              <a:defRPr sz="11994">
                <a:solidFill>
                  <a:srgbClr val="71BDEA"/>
                </a:solidFill>
              </a:defRPr>
            </a:lvl1pPr>
          </a:lstStyle>
          <a:p>
            <a:r>
              <a:rPr lang="de-DE" dirty="0"/>
              <a:t>Mastertitelformat bearbeiten</a:t>
            </a:r>
            <a:endParaRPr lang="en-DE" dirty="0"/>
          </a:p>
        </p:txBody>
      </p:sp>
      <p:sp>
        <p:nvSpPr>
          <p:cNvPr id="6" name="Untertitel 2">
            <a:extLst>
              <a:ext uri="{FF2B5EF4-FFF2-40B4-BE49-F238E27FC236}">
                <a16:creationId xmlns:a16="http://schemas.microsoft.com/office/drawing/2014/main" id="{DC782FE1-7409-46A2-9F3C-38009055314C}"/>
              </a:ext>
            </a:extLst>
          </p:cNvPr>
          <p:cNvSpPr>
            <a:spLocks noGrp="1"/>
          </p:cNvSpPr>
          <p:nvPr>
            <p:ph type="subTitle" idx="1" hasCustomPrompt="1"/>
          </p:nvPr>
        </p:nvSpPr>
        <p:spPr>
          <a:xfrm>
            <a:off x="3046413" y="4013537"/>
            <a:ext cx="18278475" cy="1409506"/>
          </a:xfrm>
        </p:spPr>
        <p:txBody>
          <a:bodyPr anchor="b"/>
          <a:lstStyle>
            <a:lvl1pPr marL="0" indent="0" algn="l">
              <a:buNone/>
              <a:defRPr sz="4798" u="none">
                <a:solidFill>
                  <a:schemeClr val="bg1"/>
                </a:solidFill>
              </a:defRPr>
            </a:lvl1pPr>
            <a:lvl2pPr marL="913943" indent="0" algn="ctr">
              <a:buNone/>
              <a:defRPr sz="3998"/>
            </a:lvl2pPr>
            <a:lvl3pPr marL="1827886" indent="0" algn="ctr">
              <a:buNone/>
              <a:defRPr sz="3598"/>
            </a:lvl3pPr>
            <a:lvl4pPr marL="2741828" indent="0" algn="ctr">
              <a:buNone/>
              <a:defRPr sz="3198"/>
            </a:lvl4pPr>
            <a:lvl5pPr marL="3655771" indent="0" algn="ctr">
              <a:buNone/>
              <a:defRPr sz="3198"/>
            </a:lvl5pPr>
            <a:lvl6pPr marL="4569714" indent="0" algn="ctr">
              <a:buNone/>
              <a:defRPr sz="3198"/>
            </a:lvl6pPr>
            <a:lvl7pPr marL="5483657" indent="0" algn="ctr">
              <a:buNone/>
              <a:defRPr sz="3198"/>
            </a:lvl7pPr>
            <a:lvl8pPr marL="6397600" indent="0" algn="ctr">
              <a:buNone/>
              <a:defRPr sz="3198"/>
            </a:lvl8pPr>
            <a:lvl9pPr marL="7311542" indent="0" algn="ctr">
              <a:buNone/>
              <a:defRPr sz="3198"/>
            </a:lvl9pPr>
          </a:lstStyle>
          <a:p>
            <a:r>
              <a:rPr lang="de-DE" dirty="0"/>
              <a:t>MASTER-UNTERTITELFORMAT BEARBEITEN</a:t>
            </a:r>
            <a:endParaRPr lang="en-DE" dirty="0"/>
          </a:p>
        </p:txBody>
      </p:sp>
      <p:pic>
        <p:nvPicPr>
          <p:cNvPr id="9" name="Grafik 8" descr="Ein Projekt von ProfiLehrePlus und BayZiel, gefördert von der Stiftung für Innovation in der Hochschullehre">
            <a:extLst>
              <a:ext uri="{FF2B5EF4-FFF2-40B4-BE49-F238E27FC236}">
                <a16:creationId xmlns:a16="http://schemas.microsoft.com/office/drawing/2014/main" id="{6EDF2A25-3CF2-4F1C-94F5-DDA40D5D3068}"/>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4467472" y="11590790"/>
            <a:ext cx="9903825" cy="2125208"/>
          </a:xfrm>
          <a:prstGeom prst="rect">
            <a:avLst/>
          </a:prstGeom>
        </p:spPr>
      </p:pic>
      <p:pic>
        <p:nvPicPr>
          <p:cNvPr id="11" name="Grafik 10" descr="QUADIS - Qualität digital gestützter Lehre steigern">
            <a:extLst>
              <a:ext uri="{FF2B5EF4-FFF2-40B4-BE49-F238E27FC236}">
                <a16:creationId xmlns:a16="http://schemas.microsoft.com/office/drawing/2014/main" id="{E55FEF57-1696-4820-85C7-8B968D6FC668}"/>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215045" y="12275669"/>
            <a:ext cx="2992746" cy="1249082"/>
          </a:xfrm>
          <a:prstGeom prst="rect">
            <a:avLst/>
          </a:prstGeom>
        </p:spPr>
      </p:pic>
    </p:spTree>
    <p:extLst>
      <p:ext uri="{BB962C8B-B14F-4D97-AF65-F5344CB8AC3E}">
        <p14:creationId xmlns:p14="http://schemas.microsoft.com/office/powerpoint/2010/main" val="36237680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elfolie_2">
    <p:spTree>
      <p:nvGrpSpPr>
        <p:cNvPr id="1" name=""/>
        <p:cNvGrpSpPr/>
        <p:nvPr/>
      </p:nvGrpSpPr>
      <p:grpSpPr>
        <a:xfrm>
          <a:off x="0" y="0"/>
          <a:ext cx="0" cy="0"/>
          <a:chOff x="0" y="0"/>
          <a:chExt cx="0" cy="0"/>
        </a:xfrm>
      </p:grpSpPr>
      <p:pic>
        <p:nvPicPr>
          <p:cNvPr id="3" name="Grafik 2">
            <a:extLst>
              <a:ext uri="{FF2B5EF4-FFF2-40B4-BE49-F238E27FC236}">
                <a16:creationId xmlns:a16="http://schemas.microsoft.com/office/drawing/2014/main" id="{B3520511-8242-4742-A691-941BCEDE824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 y="-370544"/>
            <a:ext cx="24371298" cy="13716000"/>
          </a:xfrm>
          <a:prstGeom prst="rect">
            <a:avLst/>
          </a:prstGeom>
        </p:spPr>
      </p:pic>
      <p:sp>
        <p:nvSpPr>
          <p:cNvPr id="5" name="Titel 1">
            <a:extLst>
              <a:ext uri="{FF2B5EF4-FFF2-40B4-BE49-F238E27FC236}">
                <a16:creationId xmlns:a16="http://schemas.microsoft.com/office/drawing/2014/main" id="{24861CED-0E96-483F-BA9A-BA0D8BF4F338}"/>
              </a:ext>
            </a:extLst>
          </p:cNvPr>
          <p:cNvSpPr>
            <a:spLocks noGrp="1"/>
          </p:cNvSpPr>
          <p:nvPr>
            <p:ph type="ctrTitle"/>
          </p:nvPr>
        </p:nvSpPr>
        <p:spPr>
          <a:xfrm>
            <a:off x="3046413" y="4470400"/>
            <a:ext cx="18278475" cy="4775200"/>
          </a:xfrm>
        </p:spPr>
        <p:txBody>
          <a:bodyPr anchor="t"/>
          <a:lstStyle>
            <a:lvl1pPr algn="l">
              <a:defRPr sz="11994">
                <a:solidFill>
                  <a:srgbClr val="71BDEA"/>
                </a:solidFill>
              </a:defRPr>
            </a:lvl1pPr>
          </a:lstStyle>
          <a:p>
            <a:r>
              <a:rPr lang="de-DE" dirty="0"/>
              <a:t>Mastertitelformat bearbeiten</a:t>
            </a:r>
            <a:endParaRPr lang="en-DE" dirty="0"/>
          </a:p>
        </p:txBody>
      </p:sp>
      <p:sp>
        <p:nvSpPr>
          <p:cNvPr id="6" name="Untertitel 2">
            <a:extLst>
              <a:ext uri="{FF2B5EF4-FFF2-40B4-BE49-F238E27FC236}">
                <a16:creationId xmlns:a16="http://schemas.microsoft.com/office/drawing/2014/main" id="{DC782FE1-7409-46A2-9F3C-38009055314C}"/>
              </a:ext>
            </a:extLst>
          </p:cNvPr>
          <p:cNvSpPr>
            <a:spLocks noGrp="1"/>
          </p:cNvSpPr>
          <p:nvPr>
            <p:ph type="subTitle" idx="1" hasCustomPrompt="1"/>
          </p:nvPr>
        </p:nvSpPr>
        <p:spPr>
          <a:xfrm>
            <a:off x="3046413" y="3045363"/>
            <a:ext cx="18278475" cy="1409506"/>
          </a:xfrm>
        </p:spPr>
        <p:txBody>
          <a:bodyPr anchor="b"/>
          <a:lstStyle>
            <a:lvl1pPr marL="0" indent="0" algn="l">
              <a:buNone/>
              <a:defRPr sz="4798" u="none">
                <a:solidFill>
                  <a:schemeClr val="bg1"/>
                </a:solidFill>
              </a:defRPr>
            </a:lvl1pPr>
            <a:lvl2pPr marL="913943" indent="0" algn="ctr">
              <a:buNone/>
              <a:defRPr sz="3998"/>
            </a:lvl2pPr>
            <a:lvl3pPr marL="1827886" indent="0" algn="ctr">
              <a:buNone/>
              <a:defRPr sz="3598"/>
            </a:lvl3pPr>
            <a:lvl4pPr marL="2741828" indent="0" algn="ctr">
              <a:buNone/>
              <a:defRPr sz="3198"/>
            </a:lvl4pPr>
            <a:lvl5pPr marL="3655771" indent="0" algn="ctr">
              <a:buNone/>
              <a:defRPr sz="3198"/>
            </a:lvl5pPr>
            <a:lvl6pPr marL="4569714" indent="0" algn="ctr">
              <a:buNone/>
              <a:defRPr sz="3198"/>
            </a:lvl6pPr>
            <a:lvl7pPr marL="5483657" indent="0" algn="ctr">
              <a:buNone/>
              <a:defRPr sz="3198"/>
            </a:lvl7pPr>
            <a:lvl8pPr marL="6397600" indent="0" algn="ctr">
              <a:buNone/>
              <a:defRPr sz="3198"/>
            </a:lvl8pPr>
            <a:lvl9pPr marL="7311542" indent="0" algn="ctr">
              <a:buNone/>
              <a:defRPr sz="3198"/>
            </a:lvl9pPr>
          </a:lstStyle>
          <a:p>
            <a:r>
              <a:rPr lang="de-DE" dirty="0"/>
              <a:t>MASTER-UNTERTITELFORMAT BEARBEITEN</a:t>
            </a:r>
            <a:endParaRPr lang="en-DE" dirty="0"/>
          </a:p>
        </p:txBody>
      </p:sp>
      <p:pic>
        <p:nvPicPr>
          <p:cNvPr id="11" name="Grafik 10" descr="Ein Projekt von ProfiLehrePlus und BayZiel, gefördert von der Stiftung für Innovation in der Hochschullehre">
            <a:extLst>
              <a:ext uri="{FF2B5EF4-FFF2-40B4-BE49-F238E27FC236}">
                <a16:creationId xmlns:a16="http://schemas.microsoft.com/office/drawing/2014/main" id="{4FD946D6-92CD-4DEE-8DDD-EAF73908F24B}"/>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4540409" y="11568484"/>
            <a:ext cx="10007781" cy="2147516"/>
          </a:xfrm>
          <a:prstGeom prst="rect">
            <a:avLst/>
          </a:prstGeom>
        </p:spPr>
      </p:pic>
      <p:pic>
        <p:nvPicPr>
          <p:cNvPr id="10" name="Grafik 9" descr="QUADIS - Qualität digital gestützter Lehre steigern">
            <a:extLst>
              <a:ext uri="{FF2B5EF4-FFF2-40B4-BE49-F238E27FC236}">
                <a16:creationId xmlns:a16="http://schemas.microsoft.com/office/drawing/2014/main" id="{A5D32089-3B28-4A6C-B90A-3200250E4F8D}"/>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259501" y="12353892"/>
            <a:ext cx="2742691" cy="1144716"/>
          </a:xfrm>
          <a:prstGeom prst="rect">
            <a:avLst/>
          </a:prstGeom>
        </p:spPr>
      </p:pic>
    </p:spTree>
    <p:extLst>
      <p:ext uri="{BB962C8B-B14F-4D97-AF65-F5344CB8AC3E}">
        <p14:creationId xmlns:p14="http://schemas.microsoft.com/office/powerpoint/2010/main" val="15161471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E0D92F7-925F-45E9-BA8D-1E0F3F33474D}"/>
              </a:ext>
            </a:extLst>
          </p:cNvPr>
          <p:cNvSpPr>
            <a:spLocks noGrp="1"/>
          </p:cNvSpPr>
          <p:nvPr>
            <p:ph type="title"/>
          </p:nvPr>
        </p:nvSpPr>
        <p:spPr/>
        <p:txBody>
          <a:bodyPr/>
          <a:lstStyle/>
          <a:p>
            <a:r>
              <a:rPr lang="de-DE"/>
              <a:t>Mastertitelformat bearbeiten</a:t>
            </a:r>
            <a:endParaRPr lang="en-DE"/>
          </a:p>
        </p:txBody>
      </p:sp>
      <p:sp>
        <p:nvSpPr>
          <p:cNvPr id="3" name="Inhaltsplatzhalter 2">
            <a:extLst>
              <a:ext uri="{FF2B5EF4-FFF2-40B4-BE49-F238E27FC236}">
                <a16:creationId xmlns:a16="http://schemas.microsoft.com/office/drawing/2014/main" id="{8BE72B6B-1D53-4932-A5A1-00F6C4BA22F8}"/>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DE"/>
          </a:p>
        </p:txBody>
      </p:sp>
      <p:sp>
        <p:nvSpPr>
          <p:cNvPr id="4" name="Datumsplatzhalter 3">
            <a:extLst>
              <a:ext uri="{FF2B5EF4-FFF2-40B4-BE49-F238E27FC236}">
                <a16:creationId xmlns:a16="http://schemas.microsoft.com/office/drawing/2014/main" id="{998DBDF2-739D-4753-A7DA-0945303A7E11}"/>
              </a:ext>
            </a:extLst>
          </p:cNvPr>
          <p:cNvSpPr>
            <a:spLocks noGrp="1"/>
          </p:cNvSpPr>
          <p:nvPr>
            <p:ph type="dt" sz="half" idx="10"/>
          </p:nvPr>
        </p:nvSpPr>
        <p:spPr/>
        <p:txBody>
          <a:bodyPr/>
          <a:lstStyle/>
          <a:p>
            <a:fld id="{CB422F00-44CE-4C6B-8340-ADA5CEBA132B}" type="datetime1">
              <a:rPr lang="de-DE" smtClean="0"/>
              <a:t>25.01.23</a:t>
            </a:fld>
            <a:endParaRPr lang="en-DE"/>
          </a:p>
        </p:txBody>
      </p:sp>
      <p:sp>
        <p:nvSpPr>
          <p:cNvPr id="5" name="Fußzeilenplatzhalter 4">
            <a:extLst>
              <a:ext uri="{FF2B5EF4-FFF2-40B4-BE49-F238E27FC236}">
                <a16:creationId xmlns:a16="http://schemas.microsoft.com/office/drawing/2014/main" id="{15733472-35D6-49F1-A25A-46B9218F85D5}"/>
              </a:ext>
            </a:extLst>
          </p:cNvPr>
          <p:cNvSpPr>
            <a:spLocks noGrp="1"/>
          </p:cNvSpPr>
          <p:nvPr>
            <p:ph type="ftr" sz="quarter" idx="11"/>
          </p:nvPr>
        </p:nvSpPr>
        <p:spPr/>
        <p:txBody>
          <a:bodyPr/>
          <a:lstStyle/>
          <a:p>
            <a:endParaRPr lang="en-DE"/>
          </a:p>
        </p:txBody>
      </p:sp>
      <p:sp>
        <p:nvSpPr>
          <p:cNvPr id="6" name="Foliennummernplatzhalter 5">
            <a:extLst>
              <a:ext uri="{FF2B5EF4-FFF2-40B4-BE49-F238E27FC236}">
                <a16:creationId xmlns:a16="http://schemas.microsoft.com/office/drawing/2014/main" id="{CBE5181B-14C0-464A-9B0A-8B2583615DAE}"/>
              </a:ext>
            </a:extLst>
          </p:cNvPr>
          <p:cNvSpPr>
            <a:spLocks noGrp="1"/>
          </p:cNvSpPr>
          <p:nvPr>
            <p:ph type="sldNum" sz="quarter" idx="12"/>
          </p:nvPr>
        </p:nvSpPr>
        <p:spPr/>
        <p:txBody>
          <a:bodyPr/>
          <a:lstStyle/>
          <a:p>
            <a:fld id="{A5380003-D37D-4AB1-8D81-6B05EDBB8156}" type="slidenum">
              <a:rPr lang="en-DE" smtClean="0"/>
              <a:t>‹Nr.›</a:t>
            </a:fld>
            <a:endParaRPr lang="en-DE"/>
          </a:p>
        </p:txBody>
      </p:sp>
    </p:spTree>
    <p:extLst>
      <p:ext uri="{BB962C8B-B14F-4D97-AF65-F5344CB8AC3E}">
        <p14:creationId xmlns:p14="http://schemas.microsoft.com/office/powerpoint/2010/main" val="247061406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Abschnittstitel">
    <p:spTree>
      <p:nvGrpSpPr>
        <p:cNvPr id="1" name=""/>
        <p:cNvGrpSpPr/>
        <p:nvPr/>
      </p:nvGrpSpPr>
      <p:grpSpPr>
        <a:xfrm>
          <a:off x="0" y="0"/>
          <a:ext cx="0" cy="0"/>
          <a:chOff x="0" y="0"/>
          <a:chExt cx="0" cy="0"/>
        </a:xfrm>
      </p:grpSpPr>
      <p:pic>
        <p:nvPicPr>
          <p:cNvPr id="8" name="Grafik 7">
            <a:extLst>
              <a:ext uri="{FF2B5EF4-FFF2-40B4-BE49-F238E27FC236}">
                <a16:creationId xmlns:a16="http://schemas.microsoft.com/office/drawing/2014/main" id="{7F7BBECB-7A34-4919-ACA3-FF828C91F20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 y="0"/>
            <a:ext cx="24371298" cy="13716000"/>
          </a:xfrm>
          <a:prstGeom prst="rect">
            <a:avLst/>
          </a:prstGeom>
        </p:spPr>
      </p:pic>
      <p:sp>
        <p:nvSpPr>
          <p:cNvPr id="2" name="Titel 1">
            <a:extLst>
              <a:ext uri="{FF2B5EF4-FFF2-40B4-BE49-F238E27FC236}">
                <a16:creationId xmlns:a16="http://schemas.microsoft.com/office/drawing/2014/main" id="{6C7DA625-0475-44D4-A484-10650AA02350}"/>
              </a:ext>
            </a:extLst>
          </p:cNvPr>
          <p:cNvSpPr>
            <a:spLocks noGrp="1"/>
          </p:cNvSpPr>
          <p:nvPr>
            <p:ph type="title"/>
          </p:nvPr>
        </p:nvSpPr>
        <p:spPr>
          <a:xfrm>
            <a:off x="1662834" y="5474633"/>
            <a:ext cx="21020246" cy="5705474"/>
          </a:xfrm>
        </p:spPr>
        <p:txBody>
          <a:bodyPr anchor="t"/>
          <a:lstStyle>
            <a:lvl1pPr>
              <a:defRPr sz="11994">
                <a:solidFill>
                  <a:srgbClr val="71BDEA"/>
                </a:solidFill>
              </a:defRPr>
            </a:lvl1pPr>
          </a:lstStyle>
          <a:p>
            <a:r>
              <a:rPr lang="de-DE" dirty="0"/>
              <a:t>Mastertitelformat bearbeiten</a:t>
            </a:r>
            <a:endParaRPr lang="en-DE" dirty="0"/>
          </a:p>
        </p:txBody>
      </p:sp>
      <p:sp>
        <p:nvSpPr>
          <p:cNvPr id="3" name="Textplatzhalter 2">
            <a:extLst>
              <a:ext uri="{FF2B5EF4-FFF2-40B4-BE49-F238E27FC236}">
                <a16:creationId xmlns:a16="http://schemas.microsoft.com/office/drawing/2014/main" id="{55015EEB-D2B5-40F4-AD47-24FCC03A60B9}"/>
              </a:ext>
            </a:extLst>
          </p:cNvPr>
          <p:cNvSpPr>
            <a:spLocks noGrp="1"/>
          </p:cNvSpPr>
          <p:nvPr>
            <p:ph type="body" idx="1" hasCustomPrompt="1"/>
          </p:nvPr>
        </p:nvSpPr>
        <p:spPr>
          <a:xfrm>
            <a:off x="1662834" y="2450355"/>
            <a:ext cx="21020246" cy="3000374"/>
          </a:xfrm>
        </p:spPr>
        <p:txBody>
          <a:bodyPr anchor="b"/>
          <a:lstStyle>
            <a:lvl1pPr marL="0" indent="0">
              <a:buNone/>
              <a:defRPr sz="4798">
                <a:solidFill>
                  <a:schemeClr val="bg1"/>
                </a:solidFill>
              </a:defRPr>
            </a:lvl1pPr>
            <a:lvl2pPr marL="913943" indent="0">
              <a:buNone/>
              <a:defRPr sz="3998">
                <a:solidFill>
                  <a:schemeClr val="tx1">
                    <a:tint val="75000"/>
                  </a:schemeClr>
                </a:solidFill>
              </a:defRPr>
            </a:lvl2pPr>
            <a:lvl3pPr marL="1827886" indent="0">
              <a:buNone/>
              <a:defRPr sz="3598">
                <a:solidFill>
                  <a:schemeClr val="tx1">
                    <a:tint val="75000"/>
                  </a:schemeClr>
                </a:solidFill>
              </a:defRPr>
            </a:lvl3pPr>
            <a:lvl4pPr marL="2741828" indent="0">
              <a:buNone/>
              <a:defRPr sz="3198">
                <a:solidFill>
                  <a:schemeClr val="tx1">
                    <a:tint val="75000"/>
                  </a:schemeClr>
                </a:solidFill>
              </a:defRPr>
            </a:lvl4pPr>
            <a:lvl5pPr marL="3655771" indent="0">
              <a:buNone/>
              <a:defRPr sz="3198">
                <a:solidFill>
                  <a:schemeClr val="tx1">
                    <a:tint val="75000"/>
                  </a:schemeClr>
                </a:solidFill>
              </a:defRPr>
            </a:lvl5pPr>
            <a:lvl6pPr marL="4569714" indent="0">
              <a:buNone/>
              <a:defRPr sz="3198">
                <a:solidFill>
                  <a:schemeClr val="tx1">
                    <a:tint val="75000"/>
                  </a:schemeClr>
                </a:solidFill>
              </a:defRPr>
            </a:lvl6pPr>
            <a:lvl7pPr marL="5483657" indent="0">
              <a:buNone/>
              <a:defRPr sz="3198">
                <a:solidFill>
                  <a:schemeClr val="tx1">
                    <a:tint val="75000"/>
                  </a:schemeClr>
                </a:solidFill>
              </a:defRPr>
            </a:lvl7pPr>
            <a:lvl8pPr marL="6397600" indent="0">
              <a:buNone/>
              <a:defRPr sz="3198">
                <a:solidFill>
                  <a:schemeClr val="tx1">
                    <a:tint val="75000"/>
                  </a:schemeClr>
                </a:solidFill>
              </a:defRPr>
            </a:lvl8pPr>
            <a:lvl9pPr marL="7311542" indent="0">
              <a:buNone/>
              <a:defRPr sz="3198">
                <a:solidFill>
                  <a:schemeClr val="tx1">
                    <a:tint val="75000"/>
                  </a:schemeClr>
                </a:solidFill>
              </a:defRPr>
            </a:lvl9pPr>
          </a:lstStyle>
          <a:p>
            <a:pPr lvl="0"/>
            <a:r>
              <a:rPr lang="de-DE" dirty="0"/>
              <a:t>MASTERTEXTFORMAT BEARBEITEN</a:t>
            </a:r>
          </a:p>
        </p:txBody>
      </p:sp>
      <p:sp>
        <p:nvSpPr>
          <p:cNvPr id="19" name="Datumsplatzhalter 3">
            <a:extLst>
              <a:ext uri="{FF2B5EF4-FFF2-40B4-BE49-F238E27FC236}">
                <a16:creationId xmlns:a16="http://schemas.microsoft.com/office/drawing/2014/main" id="{47C4B221-6739-475C-8505-B3A85D6B640D}"/>
              </a:ext>
            </a:extLst>
          </p:cNvPr>
          <p:cNvSpPr>
            <a:spLocks noGrp="1"/>
          </p:cNvSpPr>
          <p:nvPr>
            <p:ph type="dt" sz="half" idx="10"/>
          </p:nvPr>
        </p:nvSpPr>
        <p:spPr>
          <a:xfrm>
            <a:off x="277761" y="12985753"/>
            <a:ext cx="5483543" cy="730250"/>
          </a:xfrm>
        </p:spPr>
        <p:txBody>
          <a:bodyPr/>
          <a:lstStyle/>
          <a:p>
            <a:fld id="{C4D311DD-2A98-4660-909A-1FFD6B18CFB7}" type="datetime1">
              <a:rPr lang="de-DE" smtClean="0"/>
              <a:t>25.01.23</a:t>
            </a:fld>
            <a:endParaRPr lang="en-DE"/>
          </a:p>
        </p:txBody>
      </p:sp>
      <p:sp>
        <p:nvSpPr>
          <p:cNvPr id="20" name="Fußzeilenplatzhalter 4">
            <a:extLst>
              <a:ext uri="{FF2B5EF4-FFF2-40B4-BE49-F238E27FC236}">
                <a16:creationId xmlns:a16="http://schemas.microsoft.com/office/drawing/2014/main" id="{79D3960B-31B2-4E33-86C4-C94917B340F5}"/>
              </a:ext>
            </a:extLst>
          </p:cNvPr>
          <p:cNvSpPr>
            <a:spLocks noGrp="1"/>
          </p:cNvSpPr>
          <p:nvPr>
            <p:ph type="ftr" sz="quarter" idx="11"/>
          </p:nvPr>
        </p:nvSpPr>
        <p:spPr>
          <a:xfrm>
            <a:off x="6039065" y="12985753"/>
            <a:ext cx="12227464" cy="730250"/>
          </a:xfrm>
        </p:spPr>
        <p:txBody>
          <a:bodyPr/>
          <a:lstStyle/>
          <a:p>
            <a:endParaRPr lang="en-DE"/>
          </a:p>
        </p:txBody>
      </p:sp>
      <p:sp>
        <p:nvSpPr>
          <p:cNvPr id="21" name="Foliennummernplatzhalter 5">
            <a:extLst>
              <a:ext uri="{FF2B5EF4-FFF2-40B4-BE49-F238E27FC236}">
                <a16:creationId xmlns:a16="http://schemas.microsoft.com/office/drawing/2014/main" id="{5F5A78D5-DE7B-4EAC-BA9E-7F53E9921E9A}"/>
              </a:ext>
            </a:extLst>
          </p:cNvPr>
          <p:cNvSpPr>
            <a:spLocks noGrp="1"/>
          </p:cNvSpPr>
          <p:nvPr>
            <p:ph type="sldNum" sz="quarter" idx="12"/>
          </p:nvPr>
        </p:nvSpPr>
        <p:spPr>
          <a:xfrm>
            <a:off x="18609996" y="12985751"/>
            <a:ext cx="5483543" cy="730250"/>
          </a:xfrm>
        </p:spPr>
        <p:txBody>
          <a:bodyPr/>
          <a:lstStyle/>
          <a:p>
            <a:fld id="{A5380003-D37D-4AB1-8D81-6B05EDBB8156}" type="slidenum">
              <a:rPr lang="en-DE" smtClean="0"/>
              <a:t>‹Nr.›</a:t>
            </a:fld>
            <a:endParaRPr lang="en-DE"/>
          </a:p>
        </p:txBody>
      </p:sp>
    </p:spTree>
    <p:extLst>
      <p:ext uri="{BB962C8B-B14F-4D97-AF65-F5344CB8AC3E}">
        <p14:creationId xmlns:p14="http://schemas.microsoft.com/office/powerpoint/2010/main" val="23479384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D3E56F1-EB5D-4FD7-ABF8-917891D09255}"/>
              </a:ext>
            </a:extLst>
          </p:cNvPr>
          <p:cNvSpPr>
            <a:spLocks noGrp="1"/>
          </p:cNvSpPr>
          <p:nvPr>
            <p:ph type="title"/>
          </p:nvPr>
        </p:nvSpPr>
        <p:spPr/>
        <p:txBody>
          <a:bodyPr/>
          <a:lstStyle/>
          <a:p>
            <a:r>
              <a:rPr lang="de-DE"/>
              <a:t>Mastertitelformat bearbeiten</a:t>
            </a:r>
            <a:endParaRPr lang="en-DE"/>
          </a:p>
        </p:txBody>
      </p:sp>
      <p:sp>
        <p:nvSpPr>
          <p:cNvPr id="3" name="Inhaltsplatzhalter 2">
            <a:extLst>
              <a:ext uri="{FF2B5EF4-FFF2-40B4-BE49-F238E27FC236}">
                <a16:creationId xmlns:a16="http://schemas.microsoft.com/office/drawing/2014/main" id="{368EC6C7-F605-4EE9-B6DA-081E4F59B3FB}"/>
              </a:ext>
            </a:extLst>
          </p:cNvPr>
          <p:cNvSpPr>
            <a:spLocks noGrp="1"/>
          </p:cNvSpPr>
          <p:nvPr>
            <p:ph sz="half" idx="1"/>
          </p:nvPr>
        </p:nvSpPr>
        <p:spPr>
          <a:xfrm>
            <a:off x="1675527" y="3651250"/>
            <a:ext cx="10357803" cy="8702676"/>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DE"/>
          </a:p>
        </p:txBody>
      </p:sp>
      <p:sp>
        <p:nvSpPr>
          <p:cNvPr id="4" name="Inhaltsplatzhalter 3">
            <a:extLst>
              <a:ext uri="{FF2B5EF4-FFF2-40B4-BE49-F238E27FC236}">
                <a16:creationId xmlns:a16="http://schemas.microsoft.com/office/drawing/2014/main" id="{1B0A08B9-B323-4A25-85FE-A5D801011C6F}"/>
              </a:ext>
            </a:extLst>
          </p:cNvPr>
          <p:cNvSpPr>
            <a:spLocks noGrp="1"/>
          </p:cNvSpPr>
          <p:nvPr>
            <p:ph sz="half" idx="2"/>
          </p:nvPr>
        </p:nvSpPr>
        <p:spPr>
          <a:xfrm>
            <a:off x="12337970" y="3651250"/>
            <a:ext cx="10357803" cy="8702676"/>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DE"/>
          </a:p>
        </p:txBody>
      </p:sp>
      <p:sp>
        <p:nvSpPr>
          <p:cNvPr id="5" name="Datumsplatzhalter 4">
            <a:extLst>
              <a:ext uri="{FF2B5EF4-FFF2-40B4-BE49-F238E27FC236}">
                <a16:creationId xmlns:a16="http://schemas.microsoft.com/office/drawing/2014/main" id="{8F806546-1751-49EB-ABF7-2B1E70C42358}"/>
              </a:ext>
            </a:extLst>
          </p:cNvPr>
          <p:cNvSpPr>
            <a:spLocks noGrp="1"/>
          </p:cNvSpPr>
          <p:nvPr>
            <p:ph type="dt" sz="half" idx="10"/>
          </p:nvPr>
        </p:nvSpPr>
        <p:spPr/>
        <p:txBody>
          <a:bodyPr/>
          <a:lstStyle/>
          <a:p>
            <a:fld id="{33D58231-8FD8-4D39-85F3-03AF73BA1EF4}" type="datetime1">
              <a:rPr lang="de-DE" smtClean="0"/>
              <a:t>25.01.23</a:t>
            </a:fld>
            <a:endParaRPr lang="en-DE"/>
          </a:p>
        </p:txBody>
      </p:sp>
      <p:sp>
        <p:nvSpPr>
          <p:cNvPr id="6" name="Fußzeilenplatzhalter 5">
            <a:extLst>
              <a:ext uri="{FF2B5EF4-FFF2-40B4-BE49-F238E27FC236}">
                <a16:creationId xmlns:a16="http://schemas.microsoft.com/office/drawing/2014/main" id="{F9692C7D-3912-490F-AC75-D23CA911DC87}"/>
              </a:ext>
            </a:extLst>
          </p:cNvPr>
          <p:cNvSpPr>
            <a:spLocks noGrp="1"/>
          </p:cNvSpPr>
          <p:nvPr>
            <p:ph type="ftr" sz="quarter" idx="11"/>
          </p:nvPr>
        </p:nvSpPr>
        <p:spPr/>
        <p:txBody>
          <a:bodyPr/>
          <a:lstStyle/>
          <a:p>
            <a:endParaRPr lang="en-DE"/>
          </a:p>
        </p:txBody>
      </p:sp>
      <p:sp>
        <p:nvSpPr>
          <p:cNvPr id="7" name="Foliennummernplatzhalter 6">
            <a:extLst>
              <a:ext uri="{FF2B5EF4-FFF2-40B4-BE49-F238E27FC236}">
                <a16:creationId xmlns:a16="http://schemas.microsoft.com/office/drawing/2014/main" id="{FF7235A1-B41D-465B-A999-2A518C0C2581}"/>
              </a:ext>
            </a:extLst>
          </p:cNvPr>
          <p:cNvSpPr>
            <a:spLocks noGrp="1"/>
          </p:cNvSpPr>
          <p:nvPr>
            <p:ph type="sldNum" sz="quarter" idx="12"/>
          </p:nvPr>
        </p:nvSpPr>
        <p:spPr/>
        <p:txBody>
          <a:bodyPr/>
          <a:lstStyle/>
          <a:p>
            <a:fld id="{A5380003-D37D-4AB1-8D81-6B05EDBB8156}" type="slidenum">
              <a:rPr lang="en-DE" smtClean="0"/>
              <a:t>‹Nr.›</a:t>
            </a:fld>
            <a:endParaRPr lang="en-DE"/>
          </a:p>
        </p:txBody>
      </p:sp>
    </p:spTree>
    <p:extLst>
      <p:ext uri="{BB962C8B-B14F-4D97-AF65-F5344CB8AC3E}">
        <p14:creationId xmlns:p14="http://schemas.microsoft.com/office/powerpoint/2010/main" val="9352721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Inhalt und Bi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D3E56F1-EB5D-4FD7-ABF8-917891D09255}"/>
              </a:ext>
            </a:extLst>
          </p:cNvPr>
          <p:cNvSpPr>
            <a:spLocks noGrp="1"/>
          </p:cNvSpPr>
          <p:nvPr>
            <p:ph type="title"/>
          </p:nvPr>
        </p:nvSpPr>
        <p:spPr/>
        <p:txBody>
          <a:bodyPr/>
          <a:lstStyle/>
          <a:p>
            <a:r>
              <a:rPr lang="de-DE"/>
              <a:t>Mastertitelformat bearbeiten</a:t>
            </a:r>
            <a:endParaRPr lang="en-DE"/>
          </a:p>
        </p:txBody>
      </p:sp>
      <p:sp>
        <p:nvSpPr>
          <p:cNvPr id="3" name="Inhaltsplatzhalter 2">
            <a:extLst>
              <a:ext uri="{FF2B5EF4-FFF2-40B4-BE49-F238E27FC236}">
                <a16:creationId xmlns:a16="http://schemas.microsoft.com/office/drawing/2014/main" id="{368EC6C7-F605-4EE9-B6DA-081E4F59B3FB}"/>
              </a:ext>
            </a:extLst>
          </p:cNvPr>
          <p:cNvSpPr>
            <a:spLocks noGrp="1"/>
          </p:cNvSpPr>
          <p:nvPr>
            <p:ph sz="half" idx="1"/>
          </p:nvPr>
        </p:nvSpPr>
        <p:spPr>
          <a:xfrm>
            <a:off x="1675527" y="3651250"/>
            <a:ext cx="10357803" cy="8702676"/>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DE"/>
          </a:p>
        </p:txBody>
      </p:sp>
      <p:sp>
        <p:nvSpPr>
          <p:cNvPr id="5" name="Datumsplatzhalter 4">
            <a:extLst>
              <a:ext uri="{FF2B5EF4-FFF2-40B4-BE49-F238E27FC236}">
                <a16:creationId xmlns:a16="http://schemas.microsoft.com/office/drawing/2014/main" id="{8F806546-1751-49EB-ABF7-2B1E70C42358}"/>
              </a:ext>
            </a:extLst>
          </p:cNvPr>
          <p:cNvSpPr>
            <a:spLocks noGrp="1"/>
          </p:cNvSpPr>
          <p:nvPr>
            <p:ph type="dt" sz="half" idx="10"/>
          </p:nvPr>
        </p:nvSpPr>
        <p:spPr/>
        <p:txBody>
          <a:bodyPr/>
          <a:lstStyle/>
          <a:p>
            <a:fld id="{B53D6A26-960C-4510-A73C-DE411FD6BD52}" type="datetime1">
              <a:rPr lang="de-DE" smtClean="0"/>
              <a:t>25.01.23</a:t>
            </a:fld>
            <a:endParaRPr lang="en-DE"/>
          </a:p>
        </p:txBody>
      </p:sp>
      <p:sp>
        <p:nvSpPr>
          <p:cNvPr id="6" name="Fußzeilenplatzhalter 5">
            <a:extLst>
              <a:ext uri="{FF2B5EF4-FFF2-40B4-BE49-F238E27FC236}">
                <a16:creationId xmlns:a16="http://schemas.microsoft.com/office/drawing/2014/main" id="{F9692C7D-3912-490F-AC75-D23CA911DC87}"/>
              </a:ext>
            </a:extLst>
          </p:cNvPr>
          <p:cNvSpPr>
            <a:spLocks noGrp="1"/>
          </p:cNvSpPr>
          <p:nvPr>
            <p:ph type="ftr" sz="quarter" idx="11"/>
          </p:nvPr>
        </p:nvSpPr>
        <p:spPr/>
        <p:txBody>
          <a:bodyPr/>
          <a:lstStyle/>
          <a:p>
            <a:endParaRPr lang="en-DE"/>
          </a:p>
        </p:txBody>
      </p:sp>
      <p:sp>
        <p:nvSpPr>
          <p:cNvPr id="7" name="Foliennummernplatzhalter 6">
            <a:extLst>
              <a:ext uri="{FF2B5EF4-FFF2-40B4-BE49-F238E27FC236}">
                <a16:creationId xmlns:a16="http://schemas.microsoft.com/office/drawing/2014/main" id="{FF7235A1-B41D-465B-A999-2A518C0C2581}"/>
              </a:ext>
            </a:extLst>
          </p:cNvPr>
          <p:cNvSpPr>
            <a:spLocks noGrp="1"/>
          </p:cNvSpPr>
          <p:nvPr>
            <p:ph type="sldNum" sz="quarter" idx="12"/>
          </p:nvPr>
        </p:nvSpPr>
        <p:spPr/>
        <p:txBody>
          <a:bodyPr/>
          <a:lstStyle/>
          <a:p>
            <a:fld id="{A5380003-D37D-4AB1-8D81-6B05EDBB8156}" type="slidenum">
              <a:rPr lang="en-DE" smtClean="0"/>
              <a:t>‹Nr.›</a:t>
            </a:fld>
            <a:endParaRPr lang="en-DE"/>
          </a:p>
        </p:txBody>
      </p:sp>
      <p:sp>
        <p:nvSpPr>
          <p:cNvPr id="8" name="Bildplatzhalter 2">
            <a:extLst>
              <a:ext uri="{FF2B5EF4-FFF2-40B4-BE49-F238E27FC236}">
                <a16:creationId xmlns:a16="http://schemas.microsoft.com/office/drawing/2014/main" id="{F9AA2760-6CD4-4012-82B3-0D7A8C050A33}"/>
              </a:ext>
            </a:extLst>
          </p:cNvPr>
          <p:cNvSpPr>
            <a:spLocks noGrp="1"/>
          </p:cNvSpPr>
          <p:nvPr>
            <p:ph type="pic" idx="13"/>
          </p:nvPr>
        </p:nvSpPr>
        <p:spPr>
          <a:xfrm>
            <a:off x="12441012" y="3651252"/>
            <a:ext cx="10254762" cy="8702676"/>
          </a:xfrm>
        </p:spPr>
        <p:txBody>
          <a:bodyPr/>
          <a:lstStyle>
            <a:lvl1pPr marL="0" indent="0">
              <a:buNone/>
              <a:defRPr sz="6397"/>
            </a:lvl1pPr>
            <a:lvl2pPr marL="913943" indent="0">
              <a:buNone/>
              <a:defRPr sz="5597"/>
            </a:lvl2pPr>
            <a:lvl3pPr marL="1827886" indent="0">
              <a:buNone/>
              <a:defRPr sz="4798"/>
            </a:lvl3pPr>
            <a:lvl4pPr marL="2741828" indent="0">
              <a:buNone/>
              <a:defRPr sz="3998"/>
            </a:lvl4pPr>
            <a:lvl5pPr marL="3655771" indent="0">
              <a:buNone/>
              <a:defRPr sz="3998"/>
            </a:lvl5pPr>
            <a:lvl6pPr marL="4569714" indent="0">
              <a:buNone/>
              <a:defRPr sz="3998"/>
            </a:lvl6pPr>
            <a:lvl7pPr marL="5483657" indent="0">
              <a:buNone/>
              <a:defRPr sz="3998"/>
            </a:lvl7pPr>
            <a:lvl8pPr marL="6397600" indent="0">
              <a:buNone/>
              <a:defRPr sz="3998"/>
            </a:lvl8pPr>
            <a:lvl9pPr marL="7311542" indent="0">
              <a:buNone/>
              <a:defRPr sz="3998"/>
            </a:lvl9pPr>
          </a:lstStyle>
          <a:p>
            <a:endParaRPr lang="en-DE"/>
          </a:p>
        </p:txBody>
      </p:sp>
    </p:spTree>
    <p:extLst>
      <p:ext uri="{BB962C8B-B14F-4D97-AF65-F5344CB8AC3E}">
        <p14:creationId xmlns:p14="http://schemas.microsoft.com/office/powerpoint/2010/main" val="14536365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52932CA-B12F-4B34-8D54-242BC78A822E}"/>
              </a:ext>
            </a:extLst>
          </p:cNvPr>
          <p:cNvSpPr>
            <a:spLocks noGrp="1"/>
          </p:cNvSpPr>
          <p:nvPr>
            <p:ph type="title"/>
          </p:nvPr>
        </p:nvSpPr>
        <p:spPr>
          <a:xfrm>
            <a:off x="1678702" y="914400"/>
            <a:ext cx="7860378" cy="3200400"/>
          </a:xfrm>
        </p:spPr>
        <p:txBody>
          <a:bodyPr anchor="b"/>
          <a:lstStyle>
            <a:lvl1pPr>
              <a:defRPr sz="6397"/>
            </a:lvl1pPr>
          </a:lstStyle>
          <a:p>
            <a:r>
              <a:rPr lang="de-DE"/>
              <a:t>Mastertitelformat bearbeiten</a:t>
            </a:r>
            <a:endParaRPr lang="en-DE"/>
          </a:p>
        </p:txBody>
      </p:sp>
      <p:sp>
        <p:nvSpPr>
          <p:cNvPr id="3" name="Inhaltsplatzhalter 2">
            <a:extLst>
              <a:ext uri="{FF2B5EF4-FFF2-40B4-BE49-F238E27FC236}">
                <a16:creationId xmlns:a16="http://schemas.microsoft.com/office/drawing/2014/main" id="{333D3571-52F1-4A17-923D-09665A832648}"/>
              </a:ext>
            </a:extLst>
          </p:cNvPr>
          <p:cNvSpPr>
            <a:spLocks noGrp="1"/>
          </p:cNvSpPr>
          <p:nvPr>
            <p:ph idx="1"/>
          </p:nvPr>
        </p:nvSpPr>
        <p:spPr>
          <a:xfrm>
            <a:off x="10360977" y="1974851"/>
            <a:ext cx="12337971" cy="9747250"/>
          </a:xfrm>
        </p:spPr>
        <p:txBody>
          <a:bodyPr/>
          <a:lstStyle>
            <a:lvl1pPr>
              <a:defRPr sz="6397"/>
            </a:lvl1pPr>
            <a:lvl2pPr>
              <a:defRPr sz="5597"/>
            </a:lvl2pPr>
            <a:lvl3pPr>
              <a:defRPr sz="4798"/>
            </a:lvl3pPr>
            <a:lvl4pPr>
              <a:defRPr sz="3998"/>
            </a:lvl4pPr>
            <a:lvl5pPr>
              <a:defRPr sz="3998"/>
            </a:lvl5pPr>
            <a:lvl6pPr>
              <a:defRPr sz="3998"/>
            </a:lvl6pPr>
            <a:lvl7pPr>
              <a:defRPr sz="3998"/>
            </a:lvl7pPr>
            <a:lvl8pPr>
              <a:defRPr sz="3998"/>
            </a:lvl8pPr>
            <a:lvl9pPr>
              <a:defRPr sz="3998"/>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DE"/>
          </a:p>
        </p:txBody>
      </p:sp>
      <p:sp>
        <p:nvSpPr>
          <p:cNvPr id="4" name="Textplatzhalter 3">
            <a:extLst>
              <a:ext uri="{FF2B5EF4-FFF2-40B4-BE49-F238E27FC236}">
                <a16:creationId xmlns:a16="http://schemas.microsoft.com/office/drawing/2014/main" id="{2896449D-58AF-4D5D-8955-3F420C77F75D}"/>
              </a:ext>
            </a:extLst>
          </p:cNvPr>
          <p:cNvSpPr>
            <a:spLocks noGrp="1"/>
          </p:cNvSpPr>
          <p:nvPr>
            <p:ph type="body" sz="half" idx="2"/>
          </p:nvPr>
        </p:nvSpPr>
        <p:spPr>
          <a:xfrm>
            <a:off x="1678702" y="4114800"/>
            <a:ext cx="7860378" cy="7623176"/>
          </a:xfrm>
        </p:spPr>
        <p:txBody>
          <a:bodyPr/>
          <a:lstStyle>
            <a:lvl1pPr marL="0" indent="0">
              <a:buNone/>
              <a:defRPr sz="3198"/>
            </a:lvl1pPr>
            <a:lvl2pPr marL="913943" indent="0">
              <a:buNone/>
              <a:defRPr sz="2799"/>
            </a:lvl2pPr>
            <a:lvl3pPr marL="1827886" indent="0">
              <a:buNone/>
              <a:defRPr sz="2399"/>
            </a:lvl3pPr>
            <a:lvl4pPr marL="2741828" indent="0">
              <a:buNone/>
              <a:defRPr sz="1999"/>
            </a:lvl4pPr>
            <a:lvl5pPr marL="3655771" indent="0">
              <a:buNone/>
              <a:defRPr sz="1999"/>
            </a:lvl5pPr>
            <a:lvl6pPr marL="4569714" indent="0">
              <a:buNone/>
              <a:defRPr sz="1999"/>
            </a:lvl6pPr>
            <a:lvl7pPr marL="5483657" indent="0">
              <a:buNone/>
              <a:defRPr sz="1999"/>
            </a:lvl7pPr>
            <a:lvl8pPr marL="6397600" indent="0">
              <a:buNone/>
              <a:defRPr sz="1999"/>
            </a:lvl8pPr>
            <a:lvl9pPr marL="7311542" indent="0">
              <a:buNone/>
              <a:defRPr sz="1999"/>
            </a:lvl9pPr>
          </a:lstStyle>
          <a:p>
            <a:pPr lvl="0"/>
            <a:r>
              <a:rPr lang="de-DE"/>
              <a:t>Mastertextformat bearbeiten</a:t>
            </a:r>
          </a:p>
        </p:txBody>
      </p:sp>
      <p:sp>
        <p:nvSpPr>
          <p:cNvPr id="5" name="Datumsplatzhalter 4">
            <a:extLst>
              <a:ext uri="{FF2B5EF4-FFF2-40B4-BE49-F238E27FC236}">
                <a16:creationId xmlns:a16="http://schemas.microsoft.com/office/drawing/2014/main" id="{6A5863F9-57AC-4127-82B1-0A6942A66E7D}"/>
              </a:ext>
            </a:extLst>
          </p:cNvPr>
          <p:cNvSpPr>
            <a:spLocks noGrp="1"/>
          </p:cNvSpPr>
          <p:nvPr>
            <p:ph type="dt" sz="half" idx="10"/>
          </p:nvPr>
        </p:nvSpPr>
        <p:spPr/>
        <p:txBody>
          <a:bodyPr/>
          <a:lstStyle/>
          <a:p>
            <a:fld id="{083E9938-27FC-4E98-8007-286B824BA501}" type="datetime1">
              <a:rPr lang="de-DE" smtClean="0"/>
              <a:t>25.01.23</a:t>
            </a:fld>
            <a:endParaRPr lang="en-DE"/>
          </a:p>
        </p:txBody>
      </p:sp>
      <p:sp>
        <p:nvSpPr>
          <p:cNvPr id="6" name="Fußzeilenplatzhalter 5">
            <a:extLst>
              <a:ext uri="{FF2B5EF4-FFF2-40B4-BE49-F238E27FC236}">
                <a16:creationId xmlns:a16="http://schemas.microsoft.com/office/drawing/2014/main" id="{9555A71E-4273-4958-BE16-99639C644DB3}"/>
              </a:ext>
            </a:extLst>
          </p:cNvPr>
          <p:cNvSpPr>
            <a:spLocks noGrp="1"/>
          </p:cNvSpPr>
          <p:nvPr>
            <p:ph type="ftr" sz="quarter" idx="11"/>
          </p:nvPr>
        </p:nvSpPr>
        <p:spPr/>
        <p:txBody>
          <a:bodyPr/>
          <a:lstStyle/>
          <a:p>
            <a:endParaRPr lang="en-DE"/>
          </a:p>
        </p:txBody>
      </p:sp>
      <p:sp>
        <p:nvSpPr>
          <p:cNvPr id="7" name="Foliennummernplatzhalter 6">
            <a:extLst>
              <a:ext uri="{FF2B5EF4-FFF2-40B4-BE49-F238E27FC236}">
                <a16:creationId xmlns:a16="http://schemas.microsoft.com/office/drawing/2014/main" id="{D0BD06CF-0422-4540-9EBA-E9F13604309A}"/>
              </a:ext>
            </a:extLst>
          </p:cNvPr>
          <p:cNvSpPr>
            <a:spLocks noGrp="1"/>
          </p:cNvSpPr>
          <p:nvPr>
            <p:ph type="sldNum" sz="quarter" idx="12"/>
          </p:nvPr>
        </p:nvSpPr>
        <p:spPr/>
        <p:txBody>
          <a:bodyPr/>
          <a:lstStyle/>
          <a:p>
            <a:fld id="{A5380003-D37D-4AB1-8D81-6B05EDBB8156}" type="slidenum">
              <a:rPr lang="en-DE" smtClean="0"/>
              <a:t>‹Nr.›</a:t>
            </a:fld>
            <a:endParaRPr lang="en-DE"/>
          </a:p>
        </p:txBody>
      </p:sp>
    </p:spTree>
    <p:extLst>
      <p:ext uri="{BB962C8B-B14F-4D97-AF65-F5344CB8AC3E}">
        <p14:creationId xmlns:p14="http://schemas.microsoft.com/office/powerpoint/2010/main" val="373614320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ACE3F15-E8C1-4ECE-A4FA-568C5E5C7A56}"/>
              </a:ext>
            </a:extLst>
          </p:cNvPr>
          <p:cNvSpPr>
            <a:spLocks noGrp="1"/>
          </p:cNvSpPr>
          <p:nvPr>
            <p:ph type="title"/>
          </p:nvPr>
        </p:nvSpPr>
        <p:spPr>
          <a:xfrm>
            <a:off x="1678702" y="914400"/>
            <a:ext cx="7860378" cy="3200400"/>
          </a:xfrm>
        </p:spPr>
        <p:txBody>
          <a:bodyPr anchor="b"/>
          <a:lstStyle>
            <a:lvl1pPr>
              <a:defRPr sz="6397"/>
            </a:lvl1pPr>
          </a:lstStyle>
          <a:p>
            <a:r>
              <a:rPr lang="de-DE"/>
              <a:t>Mastertitelformat bearbeiten</a:t>
            </a:r>
            <a:endParaRPr lang="en-DE"/>
          </a:p>
        </p:txBody>
      </p:sp>
      <p:sp>
        <p:nvSpPr>
          <p:cNvPr id="3" name="Bildplatzhalter 2">
            <a:extLst>
              <a:ext uri="{FF2B5EF4-FFF2-40B4-BE49-F238E27FC236}">
                <a16:creationId xmlns:a16="http://schemas.microsoft.com/office/drawing/2014/main" id="{C1564871-1884-42D0-97B3-9BB967290DAE}"/>
              </a:ext>
            </a:extLst>
          </p:cNvPr>
          <p:cNvSpPr>
            <a:spLocks noGrp="1"/>
          </p:cNvSpPr>
          <p:nvPr>
            <p:ph type="pic" idx="1"/>
          </p:nvPr>
        </p:nvSpPr>
        <p:spPr>
          <a:xfrm>
            <a:off x="10354628" y="1969435"/>
            <a:ext cx="12337971" cy="9747250"/>
          </a:xfrm>
        </p:spPr>
        <p:txBody>
          <a:bodyPr/>
          <a:lstStyle>
            <a:lvl1pPr marL="0" indent="0">
              <a:buNone/>
              <a:defRPr sz="6397"/>
            </a:lvl1pPr>
            <a:lvl2pPr marL="913943" indent="0">
              <a:buNone/>
              <a:defRPr sz="5597"/>
            </a:lvl2pPr>
            <a:lvl3pPr marL="1827886" indent="0">
              <a:buNone/>
              <a:defRPr sz="4798"/>
            </a:lvl3pPr>
            <a:lvl4pPr marL="2741828" indent="0">
              <a:buNone/>
              <a:defRPr sz="3998"/>
            </a:lvl4pPr>
            <a:lvl5pPr marL="3655771" indent="0">
              <a:buNone/>
              <a:defRPr sz="3998"/>
            </a:lvl5pPr>
            <a:lvl6pPr marL="4569714" indent="0">
              <a:buNone/>
              <a:defRPr sz="3998"/>
            </a:lvl6pPr>
            <a:lvl7pPr marL="5483657" indent="0">
              <a:buNone/>
              <a:defRPr sz="3998"/>
            </a:lvl7pPr>
            <a:lvl8pPr marL="6397600" indent="0">
              <a:buNone/>
              <a:defRPr sz="3998"/>
            </a:lvl8pPr>
            <a:lvl9pPr marL="7311542" indent="0">
              <a:buNone/>
              <a:defRPr sz="3998"/>
            </a:lvl9pPr>
          </a:lstStyle>
          <a:p>
            <a:endParaRPr lang="en-DE"/>
          </a:p>
        </p:txBody>
      </p:sp>
      <p:sp>
        <p:nvSpPr>
          <p:cNvPr id="4" name="Textplatzhalter 3">
            <a:extLst>
              <a:ext uri="{FF2B5EF4-FFF2-40B4-BE49-F238E27FC236}">
                <a16:creationId xmlns:a16="http://schemas.microsoft.com/office/drawing/2014/main" id="{22787127-0DE1-46CE-BC98-ED0172591319}"/>
              </a:ext>
            </a:extLst>
          </p:cNvPr>
          <p:cNvSpPr>
            <a:spLocks noGrp="1"/>
          </p:cNvSpPr>
          <p:nvPr>
            <p:ph type="body" sz="half" idx="2"/>
          </p:nvPr>
        </p:nvSpPr>
        <p:spPr>
          <a:xfrm>
            <a:off x="1678702" y="4114800"/>
            <a:ext cx="7860378" cy="7623176"/>
          </a:xfrm>
        </p:spPr>
        <p:txBody>
          <a:bodyPr/>
          <a:lstStyle>
            <a:lvl1pPr marL="0" indent="0">
              <a:buNone/>
              <a:defRPr sz="3198"/>
            </a:lvl1pPr>
            <a:lvl2pPr marL="913943" indent="0">
              <a:buNone/>
              <a:defRPr sz="2799"/>
            </a:lvl2pPr>
            <a:lvl3pPr marL="1827886" indent="0">
              <a:buNone/>
              <a:defRPr sz="2399"/>
            </a:lvl3pPr>
            <a:lvl4pPr marL="2741828" indent="0">
              <a:buNone/>
              <a:defRPr sz="1999"/>
            </a:lvl4pPr>
            <a:lvl5pPr marL="3655771" indent="0">
              <a:buNone/>
              <a:defRPr sz="1999"/>
            </a:lvl5pPr>
            <a:lvl6pPr marL="4569714" indent="0">
              <a:buNone/>
              <a:defRPr sz="1999"/>
            </a:lvl6pPr>
            <a:lvl7pPr marL="5483657" indent="0">
              <a:buNone/>
              <a:defRPr sz="1999"/>
            </a:lvl7pPr>
            <a:lvl8pPr marL="6397600" indent="0">
              <a:buNone/>
              <a:defRPr sz="1999"/>
            </a:lvl8pPr>
            <a:lvl9pPr marL="7311542" indent="0">
              <a:buNone/>
              <a:defRPr sz="1999"/>
            </a:lvl9pPr>
          </a:lstStyle>
          <a:p>
            <a:pPr lvl="0"/>
            <a:r>
              <a:rPr lang="de-DE"/>
              <a:t>Mastertextformat bearbeiten</a:t>
            </a:r>
          </a:p>
        </p:txBody>
      </p:sp>
      <p:sp>
        <p:nvSpPr>
          <p:cNvPr id="5" name="Datumsplatzhalter 4">
            <a:extLst>
              <a:ext uri="{FF2B5EF4-FFF2-40B4-BE49-F238E27FC236}">
                <a16:creationId xmlns:a16="http://schemas.microsoft.com/office/drawing/2014/main" id="{6F9F5886-829C-495E-9A4B-986A1C62FA0D}"/>
              </a:ext>
            </a:extLst>
          </p:cNvPr>
          <p:cNvSpPr>
            <a:spLocks noGrp="1"/>
          </p:cNvSpPr>
          <p:nvPr>
            <p:ph type="dt" sz="half" idx="10"/>
          </p:nvPr>
        </p:nvSpPr>
        <p:spPr/>
        <p:txBody>
          <a:bodyPr/>
          <a:lstStyle/>
          <a:p>
            <a:fld id="{06583E8E-FE66-472A-A7D1-BE4DFF0E9FA1}" type="datetime1">
              <a:rPr lang="de-DE" smtClean="0"/>
              <a:t>25.01.23</a:t>
            </a:fld>
            <a:endParaRPr lang="en-DE"/>
          </a:p>
        </p:txBody>
      </p:sp>
      <p:sp>
        <p:nvSpPr>
          <p:cNvPr id="6" name="Fußzeilenplatzhalter 5">
            <a:extLst>
              <a:ext uri="{FF2B5EF4-FFF2-40B4-BE49-F238E27FC236}">
                <a16:creationId xmlns:a16="http://schemas.microsoft.com/office/drawing/2014/main" id="{7186FD71-C19A-47BA-A05A-B713DDED741B}"/>
              </a:ext>
            </a:extLst>
          </p:cNvPr>
          <p:cNvSpPr>
            <a:spLocks noGrp="1"/>
          </p:cNvSpPr>
          <p:nvPr>
            <p:ph type="ftr" sz="quarter" idx="11"/>
          </p:nvPr>
        </p:nvSpPr>
        <p:spPr/>
        <p:txBody>
          <a:bodyPr/>
          <a:lstStyle/>
          <a:p>
            <a:endParaRPr lang="en-DE"/>
          </a:p>
        </p:txBody>
      </p:sp>
      <p:sp>
        <p:nvSpPr>
          <p:cNvPr id="7" name="Foliennummernplatzhalter 6">
            <a:extLst>
              <a:ext uri="{FF2B5EF4-FFF2-40B4-BE49-F238E27FC236}">
                <a16:creationId xmlns:a16="http://schemas.microsoft.com/office/drawing/2014/main" id="{404BF12F-610C-42FF-94CB-D37A4FEBDEC2}"/>
              </a:ext>
            </a:extLst>
          </p:cNvPr>
          <p:cNvSpPr>
            <a:spLocks noGrp="1"/>
          </p:cNvSpPr>
          <p:nvPr>
            <p:ph type="sldNum" sz="quarter" idx="12"/>
          </p:nvPr>
        </p:nvSpPr>
        <p:spPr/>
        <p:txBody>
          <a:bodyPr/>
          <a:lstStyle/>
          <a:p>
            <a:fld id="{A5380003-D37D-4AB1-8D81-6B05EDBB8156}" type="slidenum">
              <a:rPr lang="en-DE" smtClean="0"/>
              <a:t>‹Nr.›</a:t>
            </a:fld>
            <a:endParaRPr lang="en-DE"/>
          </a:p>
        </p:txBody>
      </p:sp>
    </p:spTree>
    <p:extLst>
      <p:ext uri="{BB962C8B-B14F-4D97-AF65-F5344CB8AC3E}">
        <p14:creationId xmlns:p14="http://schemas.microsoft.com/office/powerpoint/2010/main" val="166558030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7B33E3E-C56C-426D-989B-EA6587C7D11A}"/>
              </a:ext>
            </a:extLst>
          </p:cNvPr>
          <p:cNvSpPr>
            <a:spLocks noGrp="1"/>
          </p:cNvSpPr>
          <p:nvPr>
            <p:ph type="title"/>
          </p:nvPr>
        </p:nvSpPr>
        <p:spPr/>
        <p:txBody>
          <a:bodyPr/>
          <a:lstStyle/>
          <a:p>
            <a:r>
              <a:rPr lang="de-DE" dirty="0"/>
              <a:t>Mastertitelformat bearbeiten</a:t>
            </a:r>
            <a:endParaRPr lang="en-DE" dirty="0"/>
          </a:p>
        </p:txBody>
      </p:sp>
      <p:sp>
        <p:nvSpPr>
          <p:cNvPr id="3" name="Datumsplatzhalter 2">
            <a:extLst>
              <a:ext uri="{FF2B5EF4-FFF2-40B4-BE49-F238E27FC236}">
                <a16:creationId xmlns:a16="http://schemas.microsoft.com/office/drawing/2014/main" id="{2ABA5E82-DC88-4B7C-B22E-E6C73A7224A1}"/>
              </a:ext>
            </a:extLst>
          </p:cNvPr>
          <p:cNvSpPr>
            <a:spLocks noGrp="1"/>
          </p:cNvSpPr>
          <p:nvPr>
            <p:ph type="dt" sz="half" idx="10"/>
          </p:nvPr>
        </p:nvSpPr>
        <p:spPr/>
        <p:txBody>
          <a:bodyPr/>
          <a:lstStyle/>
          <a:p>
            <a:fld id="{A2B6822B-167A-40F3-8D14-6C39DCF0F0D3}" type="datetime1">
              <a:rPr lang="de-DE" smtClean="0"/>
              <a:t>25.01.23</a:t>
            </a:fld>
            <a:endParaRPr lang="en-DE"/>
          </a:p>
        </p:txBody>
      </p:sp>
      <p:sp>
        <p:nvSpPr>
          <p:cNvPr id="4" name="Fußzeilenplatzhalter 3">
            <a:extLst>
              <a:ext uri="{FF2B5EF4-FFF2-40B4-BE49-F238E27FC236}">
                <a16:creationId xmlns:a16="http://schemas.microsoft.com/office/drawing/2014/main" id="{0FB2173A-5C03-4113-8B19-D5144E675582}"/>
              </a:ext>
            </a:extLst>
          </p:cNvPr>
          <p:cNvSpPr>
            <a:spLocks noGrp="1"/>
          </p:cNvSpPr>
          <p:nvPr>
            <p:ph type="ftr" sz="quarter" idx="11"/>
          </p:nvPr>
        </p:nvSpPr>
        <p:spPr/>
        <p:txBody>
          <a:bodyPr/>
          <a:lstStyle/>
          <a:p>
            <a:endParaRPr lang="en-DE"/>
          </a:p>
        </p:txBody>
      </p:sp>
      <p:sp>
        <p:nvSpPr>
          <p:cNvPr id="5" name="Foliennummernplatzhalter 4">
            <a:extLst>
              <a:ext uri="{FF2B5EF4-FFF2-40B4-BE49-F238E27FC236}">
                <a16:creationId xmlns:a16="http://schemas.microsoft.com/office/drawing/2014/main" id="{28755C33-5332-4693-A939-BCC968FB7F5B}"/>
              </a:ext>
            </a:extLst>
          </p:cNvPr>
          <p:cNvSpPr>
            <a:spLocks noGrp="1"/>
          </p:cNvSpPr>
          <p:nvPr>
            <p:ph type="sldNum" sz="quarter" idx="12"/>
          </p:nvPr>
        </p:nvSpPr>
        <p:spPr/>
        <p:txBody>
          <a:bodyPr/>
          <a:lstStyle/>
          <a:p>
            <a:fld id="{A5380003-D37D-4AB1-8D81-6B05EDBB8156}" type="slidenum">
              <a:rPr lang="en-DE" smtClean="0"/>
              <a:t>‹Nr.›</a:t>
            </a:fld>
            <a:endParaRPr lang="en-DE"/>
          </a:p>
        </p:txBody>
      </p:sp>
    </p:spTree>
    <p:extLst>
      <p:ext uri="{BB962C8B-B14F-4D97-AF65-F5344CB8AC3E}">
        <p14:creationId xmlns:p14="http://schemas.microsoft.com/office/powerpoint/2010/main" val="108090136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D22F77D8-885A-41BB-93F1-8377C316A3F5}"/>
              </a:ext>
            </a:extLst>
          </p:cNvPr>
          <p:cNvSpPr>
            <a:spLocks noGrp="1"/>
          </p:cNvSpPr>
          <p:nvPr>
            <p:ph type="dt" sz="half" idx="10"/>
          </p:nvPr>
        </p:nvSpPr>
        <p:spPr/>
        <p:txBody>
          <a:bodyPr/>
          <a:lstStyle/>
          <a:p>
            <a:fld id="{865E7FBD-9F04-4346-B655-8F89148504BA}" type="datetime1">
              <a:rPr lang="de-DE" smtClean="0"/>
              <a:t>25.01.23</a:t>
            </a:fld>
            <a:endParaRPr lang="en-DE"/>
          </a:p>
        </p:txBody>
      </p:sp>
      <p:sp>
        <p:nvSpPr>
          <p:cNvPr id="3" name="Fußzeilenplatzhalter 2">
            <a:extLst>
              <a:ext uri="{FF2B5EF4-FFF2-40B4-BE49-F238E27FC236}">
                <a16:creationId xmlns:a16="http://schemas.microsoft.com/office/drawing/2014/main" id="{F0642250-9AF6-4B21-8697-85D451294A20}"/>
              </a:ext>
            </a:extLst>
          </p:cNvPr>
          <p:cNvSpPr>
            <a:spLocks noGrp="1"/>
          </p:cNvSpPr>
          <p:nvPr>
            <p:ph type="ftr" sz="quarter" idx="11"/>
          </p:nvPr>
        </p:nvSpPr>
        <p:spPr/>
        <p:txBody>
          <a:bodyPr/>
          <a:lstStyle/>
          <a:p>
            <a:endParaRPr lang="en-DE"/>
          </a:p>
        </p:txBody>
      </p:sp>
      <p:sp>
        <p:nvSpPr>
          <p:cNvPr id="4" name="Foliennummernplatzhalter 3">
            <a:extLst>
              <a:ext uri="{FF2B5EF4-FFF2-40B4-BE49-F238E27FC236}">
                <a16:creationId xmlns:a16="http://schemas.microsoft.com/office/drawing/2014/main" id="{B398EE13-53F8-4884-B6AA-9E1826D8F6E5}"/>
              </a:ext>
            </a:extLst>
          </p:cNvPr>
          <p:cNvSpPr>
            <a:spLocks noGrp="1"/>
          </p:cNvSpPr>
          <p:nvPr>
            <p:ph type="sldNum" sz="quarter" idx="12"/>
          </p:nvPr>
        </p:nvSpPr>
        <p:spPr/>
        <p:txBody>
          <a:bodyPr/>
          <a:lstStyle/>
          <a:p>
            <a:fld id="{A5380003-D37D-4AB1-8D81-6B05EDBB8156}" type="slidenum">
              <a:rPr lang="en-DE" smtClean="0"/>
              <a:t>‹Nr.›</a:t>
            </a:fld>
            <a:endParaRPr lang="en-DE"/>
          </a:p>
        </p:txBody>
      </p:sp>
    </p:spTree>
    <p:extLst>
      <p:ext uri="{BB962C8B-B14F-4D97-AF65-F5344CB8AC3E}">
        <p14:creationId xmlns:p14="http://schemas.microsoft.com/office/powerpoint/2010/main" val="39309036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pic>
        <p:nvPicPr>
          <p:cNvPr id="8" name="Grafik 7">
            <a:extLst>
              <a:ext uri="{FF2B5EF4-FFF2-40B4-BE49-F238E27FC236}">
                <a16:creationId xmlns:a16="http://schemas.microsoft.com/office/drawing/2014/main" id="{BF570B87-5E22-491B-BEC7-632CF8D1268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0"/>
            <a:ext cx="24371298" cy="13716000"/>
          </a:xfrm>
          <a:prstGeom prst="rect">
            <a:avLst/>
          </a:prstGeom>
        </p:spPr>
      </p:pic>
      <p:sp>
        <p:nvSpPr>
          <p:cNvPr id="2" name="Titel 1">
            <a:extLst>
              <a:ext uri="{FF2B5EF4-FFF2-40B4-BE49-F238E27FC236}">
                <a16:creationId xmlns:a16="http://schemas.microsoft.com/office/drawing/2014/main" id="{0E26617C-F3C7-48A0-98FC-BE197EB3DC76}"/>
              </a:ext>
            </a:extLst>
          </p:cNvPr>
          <p:cNvSpPr>
            <a:spLocks noGrp="1"/>
          </p:cNvSpPr>
          <p:nvPr>
            <p:ph type="ctrTitle"/>
          </p:nvPr>
        </p:nvSpPr>
        <p:spPr>
          <a:xfrm>
            <a:off x="3046413" y="4969998"/>
            <a:ext cx="18278475" cy="4775200"/>
          </a:xfrm>
        </p:spPr>
        <p:txBody>
          <a:bodyPr anchor="t"/>
          <a:lstStyle>
            <a:lvl1pPr algn="l">
              <a:defRPr sz="11994">
                <a:solidFill>
                  <a:srgbClr val="71BDEA"/>
                </a:solidFill>
              </a:defRPr>
            </a:lvl1pPr>
          </a:lstStyle>
          <a:p>
            <a:r>
              <a:rPr lang="de-DE" dirty="0"/>
              <a:t>Mastertitelformat bearbeiten</a:t>
            </a:r>
            <a:endParaRPr lang="en-DE" dirty="0"/>
          </a:p>
        </p:txBody>
      </p:sp>
      <p:sp>
        <p:nvSpPr>
          <p:cNvPr id="3" name="Untertitel 2">
            <a:extLst>
              <a:ext uri="{FF2B5EF4-FFF2-40B4-BE49-F238E27FC236}">
                <a16:creationId xmlns:a16="http://schemas.microsoft.com/office/drawing/2014/main" id="{1523B715-3AA2-4D6A-BFE4-63CDDC35BBF1}"/>
              </a:ext>
            </a:extLst>
          </p:cNvPr>
          <p:cNvSpPr>
            <a:spLocks noGrp="1"/>
          </p:cNvSpPr>
          <p:nvPr>
            <p:ph type="subTitle" idx="1" hasCustomPrompt="1"/>
          </p:nvPr>
        </p:nvSpPr>
        <p:spPr>
          <a:xfrm>
            <a:off x="3046413" y="1658474"/>
            <a:ext cx="18278475" cy="3311524"/>
          </a:xfrm>
        </p:spPr>
        <p:txBody>
          <a:bodyPr anchor="b"/>
          <a:lstStyle>
            <a:lvl1pPr marL="0" indent="0" algn="l">
              <a:buNone/>
              <a:defRPr sz="4798">
                <a:solidFill>
                  <a:schemeClr val="bg1"/>
                </a:solidFill>
              </a:defRPr>
            </a:lvl1pPr>
            <a:lvl2pPr marL="913943" indent="0" algn="ctr">
              <a:buNone/>
              <a:defRPr sz="3998"/>
            </a:lvl2pPr>
            <a:lvl3pPr marL="1827886" indent="0" algn="ctr">
              <a:buNone/>
              <a:defRPr sz="3598"/>
            </a:lvl3pPr>
            <a:lvl4pPr marL="2741828" indent="0" algn="ctr">
              <a:buNone/>
              <a:defRPr sz="3198"/>
            </a:lvl4pPr>
            <a:lvl5pPr marL="3655771" indent="0" algn="ctr">
              <a:buNone/>
              <a:defRPr sz="3198"/>
            </a:lvl5pPr>
            <a:lvl6pPr marL="4569714" indent="0" algn="ctr">
              <a:buNone/>
              <a:defRPr sz="3198"/>
            </a:lvl6pPr>
            <a:lvl7pPr marL="5483657" indent="0" algn="ctr">
              <a:buNone/>
              <a:defRPr sz="3198"/>
            </a:lvl7pPr>
            <a:lvl8pPr marL="6397600" indent="0" algn="ctr">
              <a:buNone/>
              <a:defRPr sz="3198"/>
            </a:lvl8pPr>
            <a:lvl9pPr marL="7311542" indent="0" algn="ctr">
              <a:buNone/>
              <a:defRPr sz="3198"/>
            </a:lvl9pPr>
          </a:lstStyle>
          <a:p>
            <a:r>
              <a:rPr lang="de-DE" dirty="0"/>
              <a:t>MASTER-UNTERTITELFORMAT BEARBEITEN</a:t>
            </a:r>
            <a:endParaRPr lang="en-DE" dirty="0"/>
          </a:p>
        </p:txBody>
      </p:sp>
      <p:pic>
        <p:nvPicPr>
          <p:cNvPr id="10" name="Grafik 9" descr="Ein Projekt von ProfiLehrePlus und BayZiel, gefördert von der Stiftung für Innovation in der Hochschullehre">
            <a:extLst>
              <a:ext uri="{FF2B5EF4-FFF2-40B4-BE49-F238E27FC236}">
                <a16:creationId xmlns:a16="http://schemas.microsoft.com/office/drawing/2014/main" id="{8729F67D-2D10-4FEB-8AFA-32175081FA84}"/>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4562284" y="11568487"/>
            <a:ext cx="10007775" cy="2147514"/>
          </a:xfrm>
          <a:prstGeom prst="rect">
            <a:avLst/>
          </a:prstGeom>
        </p:spPr>
      </p:pic>
      <p:pic>
        <p:nvPicPr>
          <p:cNvPr id="9" name="Grafik 8" descr="QUADIS - Qualität digital gestützter Lehre steigern">
            <a:extLst>
              <a:ext uri="{FF2B5EF4-FFF2-40B4-BE49-F238E27FC236}">
                <a16:creationId xmlns:a16="http://schemas.microsoft.com/office/drawing/2014/main" id="{0D506C8E-56EA-4B9A-A827-2780584CC16F}"/>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259501" y="12353892"/>
            <a:ext cx="2742691" cy="1144716"/>
          </a:xfrm>
          <a:prstGeom prst="rect">
            <a:avLst/>
          </a:prstGeom>
        </p:spPr>
      </p:pic>
    </p:spTree>
    <p:extLst>
      <p:ext uri="{BB962C8B-B14F-4D97-AF65-F5344CB8AC3E}">
        <p14:creationId xmlns:p14="http://schemas.microsoft.com/office/powerpoint/2010/main" val="49468719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E6A7CDD-8292-4A89-9608-4F61A83D9302}"/>
              </a:ext>
            </a:extLst>
          </p:cNvPr>
          <p:cNvSpPr>
            <a:spLocks noGrp="1"/>
          </p:cNvSpPr>
          <p:nvPr>
            <p:ph type="title"/>
          </p:nvPr>
        </p:nvSpPr>
        <p:spPr/>
        <p:txBody>
          <a:bodyPr/>
          <a:lstStyle/>
          <a:p>
            <a:r>
              <a:rPr lang="de-DE"/>
              <a:t>Mastertitelformat bearbeiten</a:t>
            </a:r>
            <a:endParaRPr lang="en-DE"/>
          </a:p>
        </p:txBody>
      </p:sp>
      <p:sp>
        <p:nvSpPr>
          <p:cNvPr id="3" name="Inhaltsplatzhalter 2">
            <a:extLst>
              <a:ext uri="{FF2B5EF4-FFF2-40B4-BE49-F238E27FC236}">
                <a16:creationId xmlns:a16="http://schemas.microsoft.com/office/drawing/2014/main" id="{C7194442-D7C6-4B4D-B6F7-288BD2D9EB39}"/>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DE"/>
          </a:p>
        </p:txBody>
      </p:sp>
      <p:sp>
        <p:nvSpPr>
          <p:cNvPr id="4" name="Datumsplatzhalter 3">
            <a:extLst>
              <a:ext uri="{FF2B5EF4-FFF2-40B4-BE49-F238E27FC236}">
                <a16:creationId xmlns:a16="http://schemas.microsoft.com/office/drawing/2014/main" id="{8742F6B7-7034-4318-9F65-57F2F603BB4D}"/>
              </a:ext>
            </a:extLst>
          </p:cNvPr>
          <p:cNvSpPr>
            <a:spLocks noGrp="1"/>
          </p:cNvSpPr>
          <p:nvPr>
            <p:ph type="dt" sz="half" idx="10"/>
          </p:nvPr>
        </p:nvSpPr>
        <p:spPr/>
        <p:txBody>
          <a:bodyPr/>
          <a:lstStyle/>
          <a:p>
            <a:fld id="{1C6EFFE2-C35E-42FF-8CEC-BA26780D54AA}" type="datetime1">
              <a:rPr lang="de-DE" smtClean="0"/>
              <a:t>25.01.23</a:t>
            </a:fld>
            <a:endParaRPr lang="en-DE"/>
          </a:p>
        </p:txBody>
      </p:sp>
      <p:sp>
        <p:nvSpPr>
          <p:cNvPr id="5" name="Fußzeilenplatzhalter 4">
            <a:extLst>
              <a:ext uri="{FF2B5EF4-FFF2-40B4-BE49-F238E27FC236}">
                <a16:creationId xmlns:a16="http://schemas.microsoft.com/office/drawing/2014/main" id="{24277ECC-1222-49B0-941E-6D16BFC86CFC}"/>
              </a:ext>
            </a:extLst>
          </p:cNvPr>
          <p:cNvSpPr>
            <a:spLocks noGrp="1"/>
          </p:cNvSpPr>
          <p:nvPr>
            <p:ph type="ftr" sz="quarter" idx="11"/>
          </p:nvPr>
        </p:nvSpPr>
        <p:spPr/>
        <p:txBody>
          <a:bodyPr/>
          <a:lstStyle/>
          <a:p>
            <a:endParaRPr lang="en-DE"/>
          </a:p>
        </p:txBody>
      </p:sp>
      <p:sp>
        <p:nvSpPr>
          <p:cNvPr id="6" name="Foliennummernplatzhalter 5">
            <a:extLst>
              <a:ext uri="{FF2B5EF4-FFF2-40B4-BE49-F238E27FC236}">
                <a16:creationId xmlns:a16="http://schemas.microsoft.com/office/drawing/2014/main" id="{4EB1F4F6-C461-453E-A961-B51B30FE7552}"/>
              </a:ext>
            </a:extLst>
          </p:cNvPr>
          <p:cNvSpPr>
            <a:spLocks noGrp="1"/>
          </p:cNvSpPr>
          <p:nvPr>
            <p:ph type="sldNum" sz="quarter" idx="12"/>
          </p:nvPr>
        </p:nvSpPr>
        <p:spPr/>
        <p:txBody>
          <a:bodyPr/>
          <a:lstStyle/>
          <a:p>
            <a:fld id="{B943AEF5-942A-491C-B839-75B33977A738}" type="slidenum">
              <a:rPr lang="en-DE" smtClean="0"/>
              <a:t>‹Nr.›</a:t>
            </a:fld>
            <a:endParaRPr lang="en-DE"/>
          </a:p>
        </p:txBody>
      </p:sp>
    </p:spTree>
    <p:extLst>
      <p:ext uri="{BB962C8B-B14F-4D97-AF65-F5344CB8AC3E}">
        <p14:creationId xmlns:p14="http://schemas.microsoft.com/office/powerpoint/2010/main" val="7653008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Abschnittstitel">
    <p:spTree>
      <p:nvGrpSpPr>
        <p:cNvPr id="1" name=""/>
        <p:cNvGrpSpPr/>
        <p:nvPr/>
      </p:nvGrpSpPr>
      <p:grpSpPr>
        <a:xfrm>
          <a:off x="0" y="0"/>
          <a:ext cx="0" cy="0"/>
          <a:chOff x="0" y="0"/>
          <a:chExt cx="0" cy="0"/>
        </a:xfrm>
      </p:grpSpPr>
      <p:pic>
        <p:nvPicPr>
          <p:cNvPr id="8" name="Grafik 7">
            <a:extLst>
              <a:ext uri="{FF2B5EF4-FFF2-40B4-BE49-F238E27FC236}">
                <a16:creationId xmlns:a16="http://schemas.microsoft.com/office/drawing/2014/main" id="{42F0D914-8F1C-49AC-AD79-1B04ED413D0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 y="0"/>
            <a:ext cx="24371298" cy="13716000"/>
          </a:xfrm>
          <a:prstGeom prst="rect">
            <a:avLst/>
          </a:prstGeom>
        </p:spPr>
      </p:pic>
      <p:sp>
        <p:nvSpPr>
          <p:cNvPr id="2" name="Titel 1">
            <a:extLst>
              <a:ext uri="{FF2B5EF4-FFF2-40B4-BE49-F238E27FC236}">
                <a16:creationId xmlns:a16="http://schemas.microsoft.com/office/drawing/2014/main" id="{0595DFEE-0A73-4208-8C39-397B1050C85A}"/>
              </a:ext>
            </a:extLst>
          </p:cNvPr>
          <p:cNvSpPr>
            <a:spLocks noGrp="1"/>
          </p:cNvSpPr>
          <p:nvPr>
            <p:ph type="title"/>
          </p:nvPr>
        </p:nvSpPr>
        <p:spPr>
          <a:xfrm>
            <a:off x="1662834" y="5876903"/>
            <a:ext cx="21020246" cy="5705474"/>
          </a:xfrm>
        </p:spPr>
        <p:txBody>
          <a:bodyPr anchor="t"/>
          <a:lstStyle>
            <a:lvl1pPr>
              <a:defRPr sz="11994">
                <a:solidFill>
                  <a:srgbClr val="71BDEA"/>
                </a:solidFill>
              </a:defRPr>
            </a:lvl1pPr>
          </a:lstStyle>
          <a:p>
            <a:r>
              <a:rPr lang="de-DE" dirty="0"/>
              <a:t>Mastertitelformat bearbeiten</a:t>
            </a:r>
            <a:endParaRPr lang="en-DE" dirty="0"/>
          </a:p>
        </p:txBody>
      </p:sp>
      <p:sp>
        <p:nvSpPr>
          <p:cNvPr id="3" name="Textplatzhalter 2">
            <a:extLst>
              <a:ext uri="{FF2B5EF4-FFF2-40B4-BE49-F238E27FC236}">
                <a16:creationId xmlns:a16="http://schemas.microsoft.com/office/drawing/2014/main" id="{6ED7122B-2D7A-4CB3-AC10-7BFAA3906645}"/>
              </a:ext>
            </a:extLst>
          </p:cNvPr>
          <p:cNvSpPr>
            <a:spLocks noGrp="1"/>
          </p:cNvSpPr>
          <p:nvPr>
            <p:ph type="body" idx="1" hasCustomPrompt="1"/>
          </p:nvPr>
        </p:nvSpPr>
        <p:spPr>
          <a:xfrm>
            <a:off x="1662834" y="2876529"/>
            <a:ext cx="21020246" cy="3000374"/>
          </a:xfrm>
        </p:spPr>
        <p:txBody>
          <a:bodyPr anchor="b"/>
          <a:lstStyle>
            <a:lvl1pPr marL="0" indent="0">
              <a:buNone/>
              <a:defRPr sz="4798">
                <a:solidFill>
                  <a:schemeClr val="bg1"/>
                </a:solidFill>
              </a:defRPr>
            </a:lvl1pPr>
            <a:lvl2pPr marL="913943" indent="0">
              <a:buNone/>
              <a:defRPr sz="3998">
                <a:solidFill>
                  <a:schemeClr val="tx1">
                    <a:tint val="75000"/>
                  </a:schemeClr>
                </a:solidFill>
              </a:defRPr>
            </a:lvl2pPr>
            <a:lvl3pPr marL="1827886" indent="0">
              <a:buNone/>
              <a:defRPr sz="3598">
                <a:solidFill>
                  <a:schemeClr val="tx1">
                    <a:tint val="75000"/>
                  </a:schemeClr>
                </a:solidFill>
              </a:defRPr>
            </a:lvl3pPr>
            <a:lvl4pPr marL="2741828" indent="0">
              <a:buNone/>
              <a:defRPr sz="3198">
                <a:solidFill>
                  <a:schemeClr val="tx1">
                    <a:tint val="75000"/>
                  </a:schemeClr>
                </a:solidFill>
              </a:defRPr>
            </a:lvl4pPr>
            <a:lvl5pPr marL="3655771" indent="0">
              <a:buNone/>
              <a:defRPr sz="3198">
                <a:solidFill>
                  <a:schemeClr val="tx1">
                    <a:tint val="75000"/>
                  </a:schemeClr>
                </a:solidFill>
              </a:defRPr>
            </a:lvl5pPr>
            <a:lvl6pPr marL="4569714" indent="0">
              <a:buNone/>
              <a:defRPr sz="3198">
                <a:solidFill>
                  <a:schemeClr val="tx1">
                    <a:tint val="75000"/>
                  </a:schemeClr>
                </a:solidFill>
              </a:defRPr>
            </a:lvl6pPr>
            <a:lvl7pPr marL="5483657" indent="0">
              <a:buNone/>
              <a:defRPr sz="3198">
                <a:solidFill>
                  <a:schemeClr val="tx1">
                    <a:tint val="75000"/>
                  </a:schemeClr>
                </a:solidFill>
              </a:defRPr>
            </a:lvl7pPr>
            <a:lvl8pPr marL="6397600" indent="0">
              <a:buNone/>
              <a:defRPr sz="3198">
                <a:solidFill>
                  <a:schemeClr val="tx1">
                    <a:tint val="75000"/>
                  </a:schemeClr>
                </a:solidFill>
              </a:defRPr>
            </a:lvl8pPr>
            <a:lvl9pPr marL="7311542" indent="0">
              <a:buNone/>
              <a:defRPr sz="3198">
                <a:solidFill>
                  <a:schemeClr val="tx1">
                    <a:tint val="75000"/>
                  </a:schemeClr>
                </a:solidFill>
              </a:defRPr>
            </a:lvl9pPr>
          </a:lstStyle>
          <a:p>
            <a:pPr lvl="0"/>
            <a:r>
              <a:rPr lang="de-DE" dirty="0"/>
              <a:t>MASTERTEXTFORMAT BEARBEITEN</a:t>
            </a:r>
          </a:p>
        </p:txBody>
      </p:sp>
      <p:sp>
        <p:nvSpPr>
          <p:cNvPr id="5" name="Datumsplatzhalter 3">
            <a:extLst>
              <a:ext uri="{FF2B5EF4-FFF2-40B4-BE49-F238E27FC236}">
                <a16:creationId xmlns:a16="http://schemas.microsoft.com/office/drawing/2014/main" id="{41A5C2D2-EF59-4EA4-94E5-C4B5B61BABF9}"/>
              </a:ext>
            </a:extLst>
          </p:cNvPr>
          <p:cNvSpPr>
            <a:spLocks noGrp="1"/>
          </p:cNvSpPr>
          <p:nvPr>
            <p:ph type="dt" sz="half" idx="10"/>
          </p:nvPr>
        </p:nvSpPr>
        <p:spPr>
          <a:xfrm>
            <a:off x="337492" y="12985747"/>
            <a:ext cx="5483543" cy="730250"/>
          </a:xfrm>
        </p:spPr>
        <p:txBody>
          <a:bodyPr/>
          <a:lstStyle>
            <a:lvl1pPr>
              <a:defRPr>
                <a:solidFill>
                  <a:srgbClr val="0F2B57"/>
                </a:solidFill>
              </a:defRPr>
            </a:lvl1pPr>
          </a:lstStyle>
          <a:p>
            <a:fld id="{700CE0D0-CE69-4EEF-A089-2AD63504648F}" type="datetime1">
              <a:rPr lang="de-DE" smtClean="0"/>
              <a:t>25.01.23</a:t>
            </a:fld>
            <a:endParaRPr lang="en-DE" dirty="0"/>
          </a:p>
        </p:txBody>
      </p:sp>
      <p:sp>
        <p:nvSpPr>
          <p:cNvPr id="6" name="Fußzeilenplatzhalter 4">
            <a:extLst>
              <a:ext uri="{FF2B5EF4-FFF2-40B4-BE49-F238E27FC236}">
                <a16:creationId xmlns:a16="http://schemas.microsoft.com/office/drawing/2014/main" id="{0B99FDE5-792D-4350-A5BE-66541653A165}"/>
              </a:ext>
            </a:extLst>
          </p:cNvPr>
          <p:cNvSpPr>
            <a:spLocks noGrp="1"/>
          </p:cNvSpPr>
          <p:nvPr>
            <p:ph type="ftr" sz="quarter" idx="11"/>
          </p:nvPr>
        </p:nvSpPr>
        <p:spPr>
          <a:xfrm>
            <a:off x="6140611" y="12985745"/>
            <a:ext cx="12102024" cy="730250"/>
          </a:xfrm>
        </p:spPr>
        <p:txBody>
          <a:bodyPr/>
          <a:lstStyle>
            <a:lvl1pPr>
              <a:defRPr>
                <a:solidFill>
                  <a:srgbClr val="0F2B57"/>
                </a:solidFill>
              </a:defRPr>
            </a:lvl1pPr>
          </a:lstStyle>
          <a:p>
            <a:endParaRPr lang="en-DE"/>
          </a:p>
        </p:txBody>
      </p:sp>
      <p:sp>
        <p:nvSpPr>
          <p:cNvPr id="7" name="Foliennummernplatzhalter 5">
            <a:extLst>
              <a:ext uri="{FF2B5EF4-FFF2-40B4-BE49-F238E27FC236}">
                <a16:creationId xmlns:a16="http://schemas.microsoft.com/office/drawing/2014/main" id="{03431DA3-49BE-4F92-80C3-0769B7F2D45C}"/>
              </a:ext>
            </a:extLst>
          </p:cNvPr>
          <p:cNvSpPr>
            <a:spLocks noGrp="1"/>
          </p:cNvSpPr>
          <p:nvPr>
            <p:ph type="sldNum" sz="quarter" idx="12"/>
          </p:nvPr>
        </p:nvSpPr>
        <p:spPr>
          <a:xfrm>
            <a:off x="18562209" y="12978643"/>
            <a:ext cx="5483543" cy="730250"/>
          </a:xfrm>
        </p:spPr>
        <p:txBody>
          <a:bodyPr/>
          <a:lstStyle>
            <a:lvl1pPr>
              <a:defRPr>
                <a:solidFill>
                  <a:srgbClr val="0F2B57"/>
                </a:solidFill>
              </a:defRPr>
            </a:lvl1pPr>
          </a:lstStyle>
          <a:p>
            <a:fld id="{B943AEF5-942A-491C-B839-75B33977A738}" type="slidenum">
              <a:rPr lang="en-DE" smtClean="0"/>
              <a:pPr/>
              <a:t>‹Nr.›</a:t>
            </a:fld>
            <a:endParaRPr lang="en-DE"/>
          </a:p>
        </p:txBody>
      </p:sp>
    </p:spTree>
    <p:extLst>
      <p:ext uri="{BB962C8B-B14F-4D97-AF65-F5344CB8AC3E}">
        <p14:creationId xmlns:p14="http://schemas.microsoft.com/office/powerpoint/2010/main" val="58124248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C20496C-2E84-4A68-B71E-F6522426A411}"/>
              </a:ext>
            </a:extLst>
          </p:cNvPr>
          <p:cNvSpPr>
            <a:spLocks noGrp="1"/>
          </p:cNvSpPr>
          <p:nvPr>
            <p:ph type="title"/>
          </p:nvPr>
        </p:nvSpPr>
        <p:spPr/>
        <p:txBody>
          <a:bodyPr/>
          <a:lstStyle/>
          <a:p>
            <a:r>
              <a:rPr lang="de-DE"/>
              <a:t>Mastertitelformat bearbeiten</a:t>
            </a:r>
            <a:endParaRPr lang="en-DE"/>
          </a:p>
        </p:txBody>
      </p:sp>
      <p:sp>
        <p:nvSpPr>
          <p:cNvPr id="3" name="Inhaltsplatzhalter 2">
            <a:extLst>
              <a:ext uri="{FF2B5EF4-FFF2-40B4-BE49-F238E27FC236}">
                <a16:creationId xmlns:a16="http://schemas.microsoft.com/office/drawing/2014/main" id="{FCAFE2E3-9895-4400-8225-1CA2C9309807}"/>
              </a:ext>
            </a:extLst>
          </p:cNvPr>
          <p:cNvSpPr>
            <a:spLocks noGrp="1"/>
          </p:cNvSpPr>
          <p:nvPr>
            <p:ph sz="half" idx="1"/>
          </p:nvPr>
        </p:nvSpPr>
        <p:spPr>
          <a:xfrm>
            <a:off x="1675527" y="3651250"/>
            <a:ext cx="10357803" cy="8702676"/>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DE"/>
          </a:p>
        </p:txBody>
      </p:sp>
      <p:sp>
        <p:nvSpPr>
          <p:cNvPr id="4" name="Inhaltsplatzhalter 3">
            <a:extLst>
              <a:ext uri="{FF2B5EF4-FFF2-40B4-BE49-F238E27FC236}">
                <a16:creationId xmlns:a16="http://schemas.microsoft.com/office/drawing/2014/main" id="{C3325D28-C755-4B5A-8A81-403A00D8A88A}"/>
              </a:ext>
            </a:extLst>
          </p:cNvPr>
          <p:cNvSpPr>
            <a:spLocks noGrp="1"/>
          </p:cNvSpPr>
          <p:nvPr>
            <p:ph sz="half" idx="2"/>
          </p:nvPr>
        </p:nvSpPr>
        <p:spPr>
          <a:xfrm>
            <a:off x="12337970" y="3651250"/>
            <a:ext cx="10357803" cy="8702676"/>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DE"/>
          </a:p>
        </p:txBody>
      </p:sp>
      <p:sp>
        <p:nvSpPr>
          <p:cNvPr id="5" name="Datumsplatzhalter 4">
            <a:extLst>
              <a:ext uri="{FF2B5EF4-FFF2-40B4-BE49-F238E27FC236}">
                <a16:creationId xmlns:a16="http://schemas.microsoft.com/office/drawing/2014/main" id="{81E94DF0-E703-4792-BDA7-B0195AE87C22}"/>
              </a:ext>
            </a:extLst>
          </p:cNvPr>
          <p:cNvSpPr>
            <a:spLocks noGrp="1"/>
          </p:cNvSpPr>
          <p:nvPr>
            <p:ph type="dt" sz="half" idx="10"/>
          </p:nvPr>
        </p:nvSpPr>
        <p:spPr/>
        <p:txBody>
          <a:bodyPr/>
          <a:lstStyle/>
          <a:p>
            <a:fld id="{D72C7885-655F-4487-B3FB-5BC24F226E82}" type="datetime1">
              <a:rPr lang="de-DE" smtClean="0"/>
              <a:t>25.01.23</a:t>
            </a:fld>
            <a:endParaRPr lang="en-DE"/>
          </a:p>
        </p:txBody>
      </p:sp>
      <p:sp>
        <p:nvSpPr>
          <p:cNvPr id="6" name="Fußzeilenplatzhalter 5">
            <a:extLst>
              <a:ext uri="{FF2B5EF4-FFF2-40B4-BE49-F238E27FC236}">
                <a16:creationId xmlns:a16="http://schemas.microsoft.com/office/drawing/2014/main" id="{10C44522-CFAB-4B1A-95A4-CF7DFB838269}"/>
              </a:ext>
            </a:extLst>
          </p:cNvPr>
          <p:cNvSpPr>
            <a:spLocks noGrp="1"/>
          </p:cNvSpPr>
          <p:nvPr>
            <p:ph type="ftr" sz="quarter" idx="11"/>
          </p:nvPr>
        </p:nvSpPr>
        <p:spPr/>
        <p:txBody>
          <a:bodyPr/>
          <a:lstStyle/>
          <a:p>
            <a:endParaRPr lang="en-DE"/>
          </a:p>
        </p:txBody>
      </p:sp>
      <p:sp>
        <p:nvSpPr>
          <p:cNvPr id="7" name="Foliennummernplatzhalter 6">
            <a:extLst>
              <a:ext uri="{FF2B5EF4-FFF2-40B4-BE49-F238E27FC236}">
                <a16:creationId xmlns:a16="http://schemas.microsoft.com/office/drawing/2014/main" id="{7083F086-1A30-432B-9D2A-6F379CC8391E}"/>
              </a:ext>
            </a:extLst>
          </p:cNvPr>
          <p:cNvSpPr>
            <a:spLocks noGrp="1"/>
          </p:cNvSpPr>
          <p:nvPr>
            <p:ph type="sldNum" sz="quarter" idx="12"/>
          </p:nvPr>
        </p:nvSpPr>
        <p:spPr/>
        <p:txBody>
          <a:bodyPr/>
          <a:lstStyle/>
          <a:p>
            <a:fld id="{B943AEF5-942A-491C-B839-75B33977A738}" type="slidenum">
              <a:rPr lang="en-DE" smtClean="0"/>
              <a:t>‹Nr.›</a:t>
            </a:fld>
            <a:endParaRPr lang="en-DE"/>
          </a:p>
        </p:txBody>
      </p:sp>
    </p:spTree>
    <p:extLst>
      <p:ext uri="{BB962C8B-B14F-4D97-AF65-F5344CB8AC3E}">
        <p14:creationId xmlns:p14="http://schemas.microsoft.com/office/powerpoint/2010/main" val="239512369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Inhalt und Bi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C20496C-2E84-4A68-B71E-F6522426A411}"/>
              </a:ext>
            </a:extLst>
          </p:cNvPr>
          <p:cNvSpPr>
            <a:spLocks noGrp="1"/>
          </p:cNvSpPr>
          <p:nvPr>
            <p:ph type="title"/>
          </p:nvPr>
        </p:nvSpPr>
        <p:spPr/>
        <p:txBody>
          <a:bodyPr/>
          <a:lstStyle/>
          <a:p>
            <a:r>
              <a:rPr lang="de-DE"/>
              <a:t>Mastertitelformat bearbeiten</a:t>
            </a:r>
            <a:endParaRPr lang="en-DE"/>
          </a:p>
        </p:txBody>
      </p:sp>
      <p:sp>
        <p:nvSpPr>
          <p:cNvPr id="3" name="Inhaltsplatzhalter 2">
            <a:extLst>
              <a:ext uri="{FF2B5EF4-FFF2-40B4-BE49-F238E27FC236}">
                <a16:creationId xmlns:a16="http://schemas.microsoft.com/office/drawing/2014/main" id="{FCAFE2E3-9895-4400-8225-1CA2C9309807}"/>
              </a:ext>
            </a:extLst>
          </p:cNvPr>
          <p:cNvSpPr>
            <a:spLocks noGrp="1"/>
          </p:cNvSpPr>
          <p:nvPr>
            <p:ph sz="half" idx="1"/>
          </p:nvPr>
        </p:nvSpPr>
        <p:spPr>
          <a:xfrm>
            <a:off x="1675527" y="3651250"/>
            <a:ext cx="10357803" cy="8702676"/>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DE"/>
          </a:p>
        </p:txBody>
      </p:sp>
      <p:sp>
        <p:nvSpPr>
          <p:cNvPr id="5" name="Datumsplatzhalter 4">
            <a:extLst>
              <a:ext uri="{FF2B5EF4-FFF2-40B4-BE49-F238E27FC236}">
                <a16:creationId xmlns:a16="http://schemas.microsoft.com/office/drawing/2014/main" id="{81E94DF0-E703-4792-BDA7-B0195AE87C22}"/>
              </a:ext>
            </a:extLst>
          </p:cNvPr>
          <p:cNvSpPr>
            <a:spLocks noGrp="1"/>
          </p:cNvSpPr>
          <p:nvPr>
            <p:ph type="dt" sz="half" idx="10"/>
          </p:nvPr>
        </p:nvSpPr>
        <p:spPr/>
        <p:txBody>
          <a:bodyPr/>
          <a:lstStyle/>
          <a:p>
            <a:fld id="{C6C35115-3ECE-49E0-BFEB-FE57B97DAEF7}" type="datetime1">
              <a:rPr lang="de-DE" smtClean="0"/>
              <a:t>25.01.23</a:t>
            </a:fld>
            <a:endParaRPr lang="en-DE"/>
          </a:p>
        </p:txBody>
      </p:sp>
      <p:sp>
        <p:nvSpPr>
          <p:cNvPr id="6" name="Fußzeilenplatzhalter 5">
            <a:extLst>
              <a:ext uri="{FF2B5EF4-FFF2-40B4-BE49-F238E27FC236}">
                <a16:creationId xmlns:a16="http://schemas.microsoft.com/office/drawing/2014/main" id="{10C44522-CFAB-4B1A-95A4-CF7DFB838269}"/>
              </a:ext>
            </a:extLst>
          </p:cNvPr>
          <p:cNvSpPr>
            <a:spLocks noGrp="1"/>
          </p:cNvSpPr>
          <p:nvPr>
            <p:ph type="ftr" sz="quarter" idx="11"/>
          </p:nvPr>
        </p:nvSpPr>
        <p:spPr/>
        <p:txBody>
          <a:bodyPr/>
          <a:lstStyle/>
          <a:p>
            <a:endParaRPr lang="en-DE"/>
          </a:p>
        </p:txBody>
      </p:sp>
      <p:sp>
        <p:nvSpPr>
          <p:cNvPr id="7" name="Foliennummernplatzhalter 6">
            <a:extLst>
              <a:ext uri="{FF2B5EF4-FFF2-40B4-BE49-F238E27FC236}">
                <a16:creationId xmlns:a16="http://schemas.microsoft.com/office/drawing/2014/main" id="{7083F086-1A30-432B-9D2A-6F379CC8391E}"/>
              </a:ext>
            </a:extLst>
          </p:cNvPr>
          <p:cNvSpPr>
            <a:spLocks noGrp="1"/>
          </p:cNvSpPr>
          <p:nvPr>
            <p:ph type="sldNum" sz="quarter" idx="12"/>
          </p:nvPr>
        </p:nvSpPr>
        <p:spPr/>
        <p:txBody>
          <a:bodyPr/>
          <a:lstStyle/>
          <a:p>
            <a:fld id="{B943AEF5-942A-491C-B839-75B33977A738}" type="slidenum">
              <a:rPr lang="en-DE" smtClean="0"/>
              <a:t>‹Nr.›</a:t>
            </a:fld>
            <a:endParaRPr lang="en-DE"/>
          </a:p>
        </p:txBody>
      </p:sp>
      <p:sp>
        <p:nvSpPr>
          <p:cNvPr id="8" name="Bildplatzhalter 2">
            <a:extLst>
              <a:ext uri="{FF2B5EF4-FFF2-40B4-BE49-F238E27FC236}">
                <a16:creationId xmlns:a16="http://schemas.microsoft.com/office/drawing/2014/main" id="{70D07CF4-0094-42A2-A9CB-67AED77E94BA}"/>
              </a:ext>
            </a:extLst>
          </p:cNvPr>
          <p:cNvSpPr>
            <a:spLocks noGrp="1"/>
          </p:cNvSpPr>
          <p:nvPr>
            <p:ph type="pic" idx="13"/>
          </p:nvPr>
        </p:nvSpPr>
        <p:spPr>
          <a:xfrm>
            <a:off x="12484318" y="3651250"/>
            <a:ext cx="10211455" cy="6425080"/>
          </a:xfrm>
        </p:spPr>
        <p:txBody>
          <a:bodyPr/>
          <a:lstStyle>
            <a:lvl1pPr marL="0" indent="0">
              <a:buNone/>
              <a:defRPr sz="6397"/>
            </a:lvl1pPr>
            <a:lvl2pPr marL="913943" indent="0">
              <a:buNone/>
              <a:defRPr sz="5597"/>
            </a:lvl2pPr>
            <a:lvl3pPr marL="1827886" indent="0">
              <a:buNone/>
              <a:defRPr sz="4798"/>
            </a:lvl3pPr>
            <a:lvl4pPr marL="2741828" indent="0">
              <a:buNone/>
              <a:defRPr sz="3998"/>
            </a:lvl4pPr>
            <a:lvl5pPr marL="3655771" indent="0">
              <a:buNone/>
              <a:defRPr sz="3998"/>
            </a:lvl5pPr>
            <a:lvl6pPr marL="4569714" indent="0">
              <a:buNone/>
              <a:defRPr sz="3998"/>
            </a:lvl6pPr>
            <a:lvl7pPr marL="5483657" indent="0">
              <a:buNone/>
              <a:defRPr sz="3998"/>
            </a:lvl7pPr>
            <a:lvl8pPr marL="6397600" indent="0">
              <a:buNone/>
              <a:defRPr sz="3998"/>
            </a:lvl8pPr>
            <a:lvl9pPr marL="7311542" indent="0">
              <a:buNone/>
              <a:defRPr sz="3998"/>
            </a:lvl9pPr>
          </a:lstStyle>
          <a:p>
            <a:endParaRPr lang="en-DE"/>
          </a:p>
        </p:txBody>
      </p:sp>
    </p:spTree>
    <p:extLst>
      <p:ext uri="{BB962C8B-B14F-4D97-AF65-F5344CB8AC3E}">
        <p14:creationId xmlns:p14="http://schemas.microsoft.com/office/powerpoint/2010/main" val="25368524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2_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C20496C-2E84-4A68-B71E-F6522426A411}"/>
              </a:ext>
            </a:extLst>
          </p:cNvPr>
          <p:cNvSpPr>
            <a:spLocks noGrp="1"/>
          </p:cNvSpPr>
          <p:nvPr>
            <p:ph type="title"/>
          </p:nvPr>
        </p:nvSpPr>
        <p:spPr/>
        <p:txBody>
          <a:bodyPr/>
          <a:lstStyle/>
          <a:p>
            <a:r>
              <a:rPr lang="de-DE"/>
              <a:t>Mastertitelformat bearbeiten</a:t>
            </a:r>
            <a:endParaRPr lang="en-DE"/>
          </a:p>
        </p:txBody>
      </p:sp>
      <p:sp>
        <p:nvSpPr>
          <p:cNvPr id="3" name="Inhaltsplatzhalter 2">
            <a:extLst>
              <a:ext uri="{FF2B5EF4-FFF2-40B4-BE49-F238E27FC236}">
                <a16:creationId xmlns:a16="http://schemas.microsoft.com/office/drawing/2014/main" id="{FCAFE2E3-9895-4400-8225-1CA2C9309807}"/>
              </a:ext>
            </a:extLst>
          </p:cNvPr>
          <p:cNvSpPr>
            <a:spLocks noGrp="1"/>
          </p:cNvSpPr>
          <p:nvPr>
            <p:ph sz="half" idx="1"/>
          </p:nvPr>
        </p:nvSpPr>
        <p:spPr>
          <a:xfrm>
            <a:off x="1675527" y="3651250"/>
            <a:ext cx="10357803" cy="8702676"/>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DE"/>
          </a:p>
        </p:txBody>
      </p:sp>
      <p:sp>
        <p:nvSpPr>
          <p:cNvPr id="5" name="Datumsplatzhalter 4">
            <a:extLst>
              <a:ext uri="{FF2B5EF4-FFF2-40B4-BE49-F238E27FC236}">
                <a16:creationId xmlns:a16="http://schemas.microsoft.com/office/drawing/2014/main" id="{81E94DF0-E703-4792-BDA7-B0195AE87C22}"/>
              </a:ext>
            </a:extLst>
          </p:cNvPr>
          <p:cNvSpPr>
            <a:spLocks noGrp="1"/>
          </p:cNvSpPr>
          <p:nvPr>
            <p:ph type="dt" sz="half" idx="10"/>
          </p:nvPr>
        </p:nvSpPr>
        <p:spPr/>
        <p:txBody>
          <a:bodyPr/>
          <a:lstStyle/>
          <a:p>
            <a:fld id="{BA45EA42-FDCE-4ECB-A970-7074396931BE}" type="datetime1">
              <a:rPr lang="de-DE" smtClean="0"/>
              <a:t>25.01.23</a:t>
            </a:fld>
            <a:endParaRPr lang="en-DE"/>
          </a:p>
        </p:txBody>
      </p:sp>
      <p:sp>
        <p:nvSpPr>
          <p:cNvPr id="6" name="Fußzeilenplatzhalter 5">
            <a:extLst>
              <a:ext uri="{FF2B5EF4-FFF2-40B4-BE49-F238E27FC236}">
                <a16:creationId xmlns:a16="http://schemas.microsoft.com/office/drawing/2014/main" id="{10C44522-CFAB-4B1A-95A4-CF7DFB838269}"/>
              </a:ext>
            </a:extLst>
          </p:cNvPr>
          <p:cNvSpPr>
            <a:spLocks noGrp="1"/>
          </p:cNvSpPr>
          <p:nvPr>
            <p:ph type="ftr" sz="quarter" idx="11"/>
          </p:nvPr>
        </p:nvSpPr>
        <p:spPr/>
        <p:txBody>
          <a:bodyPr/>
          <a:lstStyle/>
          <a:p>
            <a:endParaRPr lang="en-DE"/>
          </a:p>
        </p:txBody>
      </p:sp>
      <p:sp>
        <p:nvSpPr>
          <p:cNvPr id="7" name="Foliennummernplatzhalter 6">
            <a:extLst>
              <a:ext uri="{FF2B5EF4-FFF2-40B4-BE49-F238E27FC236}">
                <a16:creationId xmlns:a16="http://schemas.microsoft.com/office/drawing/2014/main" id="{7083F086-1A30-432B-9D2A-6F379CC8391E}"/>
              </a:ext>
            </a:extLst>
          </p:cNvPr>
          <p:cNvSpPr>
            <a:spLocks noGrp="1"/>
          </p:cNvSpPr>
          <p:nvPr>
            <p:ph type="sldNum" sz="quarter" idx="12"/>
          </p:nvPr>
        </p:nvSpPr>
        <p:spPr/>
        <p:txBody>
          <a:bodyPr/>
          <a:lstStyle/>
          <a:p>
            <a:fld id="{B943AEF5-942A-491C-B839-75B33977A738}" type="slidenum">
              <a:rPr lang="en-DE" smtClean="0"/>
              <a:t>‹Nr.›</a:t>
            </a:fld>
            <a:endParaRPr lang="en-DE"/>
          </a:p>
        </p:txBody>
      </p:sp>
    </p:spTree>
    <p:extLst>
      <p:ext uri="{BB962C8B-B14F-4D97-AF65-F5344CB8AC3E}">
        <p14:creationId xmlns:p14="http://schemas.microsoft.com/office/powerpoint/2010/main" val="186216177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0F0EA4D-42F6-4B9A-B730-285B0E0B49D8}"/>
              </a:ext>
            </a:extLst>
          </p:cNvPr>
          <p:cNvSpPr>
            <a:spLocks noGrp="1"/>
          </p:cNvSpPr>
          <p:nvPr>
            <p:ph type="title"/>
          </p:nvPr>
        </p:nvSpPr>
        <p:spPr>
          <a:xfrm>
            <a:off x="1678702" y="914400"/>
            <a:ext cx="7860378" cy="3200400"/>
          </a:xfrm>
        </p:spPr>
        <p:txBody>
          <a:bodyPr anchor="b"/>
          <a:lstStyle>
            <a:lvl1pPr>
              <a:defRPr sz="6397"/>
            </a:lvl1pPr>
          </a:lstStyle>
          <a:p>
            <a:r>
              <a:rPr lang="de-DE"/>
              <a:t>Mastertitelformat bearbeiten</a:t>
            </a:r>
            <a:endParaRPr lang="en-DE"/>
          </a:p>
        </p:txBody>
      </p:sp>
      <p:sp>
        <p:nvSpPr>
          <p:cNvPr id="3" name="Inhaltsplatzhalter 2">
            <a:extLst>
              <a:ext uri="{FF2B5EF4-FFF2-40B4-BE49-F238E27FC236}">
                <a16:creationId xmlns:a16="http://schemas.microsoft.com/office/drawing/2014/main" id="{33EA09EA-37F6-47C1-BB0A-B1B7792BBE07}"/>
              </a:ext>
            </a:extLst>
          </p:cNvPr>
          <p:cNvSpPr>
            <a:spLocks noGrp="1"/>
          </p:cNvSpPr>
          <p:nvPr>
            <p:ph idx="1"/>
          </p:nvPr>
        </p:nvSpPr>
        <p:spPr>
          <a:xfrm>
            <a:off x="10360977" y="1974851"/>
            <a:ext cx="12337971" cy="9747250"/>
          </a:xfrm>
        </p:spPr>
        <p:txBody>
          <a:bodyPr/>
          <a:lstStyle>
            <a:lvl1pPr>
              <a:defRPr sz="6397"/>
            </a:lvl1pPr>
            <a:lvl2pPr>
              <a:defRPr sz="5597"/>
            </a:lvl2pPr>
            <a:lvl3pPr>
              <a:defRPr sz="4798"/>
            </a:lvl3pPr>
            <a:lvl4pPr>
              <a:defRPr sz="3998"/>
            </a:lvl4pPr>
            <a:lvl5pPr>
              <a:defRPr sz="3998"/>
            </a:lvl5pPr>
            <a:lvl6pPr>
              <a:defRPr sz="3998"/>
            </a:lvl6pPr>
            <a:lvl7pPr>
              <a:defRPr sz="3998"/>
            </a:lvl7pPr>
            <a:lvl8pPr>
              <a:defRPr sz="3998"/>
            </a:lvl8pPr>
            <a:lvl9pPr>
              <a:defRPr sz="3998"/>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DE"/>
          </a:p>
        </p:txBody>
      </p:sp>
      <p:sp>
        <p:nvSpPr>
          <p:cNvPr id="4" name="Textplatzhalter 3">
            <a:extLst>
              <a:ext uri="{FF2B5EF4-FFF2-40B4-BE49-F238E27FC236}">
                <a16:creationId xmlns:a16="http://schemas.microsoft.com/office/drawing/2014/main" id="{7A131616-1ECC-4FB1-9193-E7FBDA5B176B}"/>
              </a:ext>
            </a:extLst>
          </p:cNvPr>
          <p:cNvSpPr>
            <a:spLocks noGrp="1"/>
          </p:cNvSpPr>
          <p:nvPr>
            <p:ph type="body" sz="half" idx="2"/>
          </p:nvPr>
        </p:nvSpPr>
        <p:spPr>
          <a:xfrm>
            <a:off x="1678702" y="4114800"/>
            <a:ext cx="7860378" cy="7623176"/>
          </a:xfrm>
        </p:spPr>
        <p:txBody>
          <a:bodyPr/>
          <a:lstStyle>
            <a:lvl1pPr marL="0" indent="0">
              <a:buNone/>
              <a:defRPr sz="3198"/>
            </a:lvl1pPr>
            <a:lvl2pPr marL="913943" indent="0">
              <a:buNone/>
              <a:defRPr sz="2799"/>
            </a:lvl2pPr>
            <a:lvl3pPr marL="1827886" indent="0">
              <a:buNone/>
              <a:defRPr sz="2399"/>
            </a:lvl3pPr>
            <a:lvl4pPr marL="2741828" indent="0">
              <a:buNone/>
              <a:defRPr sz="1999"/>
            </a:lvl4pPr>
            <a:lvl5pPr marL="3655771" indent="0">
              <a:buNone/>
              <a:defRPr sz="1999"/>
            </a:lvl5pPr>
            <a:lvl6pPr marL="4569714" indent="0">
              <a:buNone/>
              <a:defRPr sz="1999"/>
            </a:lvl6pPr>
            <a:lvl7pPr marL="5483657" indent="0">
              <a:buNone/>
              <a:defRPr sz="1999"/>
            </a:lvl7pPr>
            <a:lvl8pPr marL="6397600" indent="0">
              <a:buNone/>
              <a:defRPr sz="1999"/>
            </a:lvl8pPr>
            <a:lvl9pPr marL="7311542" indent="0">
              <a:buNone/>
              <a:defRPr sz="1999"/>
            </a:lvl9pPr>
          </a:lstStyle>
          <a:p>
            <a:pPr lvl="0"/>
            <a:r>
              <a:rPr lang="de-DE"/>
              <a:t>Mastertextformat bearbeiten</a:t>
            </a:r>
          </a:p>
        </p:txBody>
      </p:sp>
      <p:sp>
        <p:nvSpPr>
          <p:cNvPr id="5" name="Datumsplatzhalter 4">
            <a:extLst>
              <a:ext uri="{FF2B5EF4-FFF2-40B4-BE49-F238E27FC236}">
                <a16:creationId xmlns:a16="http://schemas.microsoft.com/office/drawing/2014/main" id="{09E5FEAD-9797-49D6-9411-C24F6740D53C}"/>
              </a:ext>
            </a:extLst>
          </p:cNvPr>
          <p:cNvSpPr>
            <a:spLocks noGrp="1"/>
          </p:cNvSpPr>
          <p:nvPr>
            <p:ph type="dt" sz="half" idx="10"/>
          </p:nvPr>
        </p:nvSpPr>
        <p:spPr/>
        <p:txBody>
          <a:bodyPr/>
          <a:lstStyle/>
          <a:p>
            <a:fld id="{1AA26A33-5F21-433A-A5B8-E971CC51A175}" type="datetime1">
              <a:rPr lang="de-DE" smtClean="0"/>
              <a:t>25.01.23</a:t>
            </a:fld>
            <a:endParaRPr lang="en-DE"/>
          </a:p>
        </p:txBody>
      </p:sp>
      <p:sp>
        <p:nvSpPr>
          <p:cNvPr id="6" name="Fußzeilenplatzhalter 5">
            <a:extLst>
              <a:ext uri="{FF2B5EF4-FFF2-40B4-BE49-F238E27FC236}">
                <a16:creationId xmlns:a16="http://schemas.microsoft.com/office/drawing/2014/main" id="{CEEC97A6-575C-4768-B31B-B457F3A90EF2}"/>
              </a:ext>
            </a:extLst>
          </p:cNvPr>
          <p:cNvSpPr>
            <a:spLocks noGrp="1"/>
          </p:cNvSpPr>
          <p:nvPr>
            <p:ph type="ftr" sz="quarter" idx="11"/>
          </p:nvPr>
        </p:nvSpPr>
        <p:spPr/>
        <p:txBody>
          <a:bodyPr/>
          <a:lstStyle/>
          <a:p>
            <a:endParaRPr lang="en-DE"/>
          </a:p>
        </p:txBody>
      </p:sp>
      <p:sp>
        <p:nvSpPr>
          <p:cNvPr id="7" name="Foliennummernplatzhalter 6">
            <a:extLst>
              <a:ext uri="{FF2B5EF4-FFF2-40B4-BE49-F238E27FC236}">
                <a16:creationId xmlns:a16="http://schemas.microsoft.com/office/drawing/2014/main" id="{D7A84F2E-2765-4F5F-B5D7-904AB2519F1E}"/>
              </a:ext>
            </a:extLst>
          </p:cNvPr>
          <p:cNvSpPr>
            <a:spLocks noGrp="1"/>
          </p:cNvSpPr>
          <p:nvPr>
            <p:ph type="sldNum" sz="quarter" idx="12"/>
          </p:nvPr>
        </p:nvSpPr>
        <p:spPr/>
        <p:txBody>
          <a:bodyPr/>
          <a:lstStyle/>
          <a:p>
            <a:fld id="{B943AEF5-942A-491C-B839-75B33977A738}" type="slidenum">
              <a:rPr lang="en-DE" smtClean="0"/>
              <a:t>‹Nr.›</a:t>
            </a:fld>
            <a:endParaRPr lang="en-DE"/>
          </a:p>
        </p:txBody>
      </p:sp>
    </p:spTree>
    <p:extLst>
      <p:ext uri="{BB962C8B-B14F-4D97-AF65-F5344CB8AC3E}">
        <p14:creationId xmlns:p14="http://schemas.microsoft.com/office/powerpoint/2010/main" val="346059655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BA83531-B829-45BE-AA96-F17B9D3B71C6}"/>
              </a:ext>
            </a:extLst>
          </p:cNvPr>
          <p:cNvSpPr>
            <a:spLocks noGrp="1"/>
          </p:cNvSpPr>
          <p:nvPr>
            <p:ph type="title"/>
          </p:nvPr>
        </p:nvSpPr>
        <p:spPr>
          <a:xfrm>
            <a:off x="1678702" y="914400"/>
            <a:ext cx="7860378" cy="3200400"/>
          </a:xfrm>
        </p:spPr>
        <p:txBody>
          <a:bodyPr anchor="b"/>
          <a:lstStyle>
            <a:lvl1pPr>
              <a:defRPr sz="6397"/>
            </a:lvl1pPr>
          </a:lstStyle>
          <a:p>
            <a:r>
              <a:rPr lang="de-DE"/>
              <a:t>Mastertitelformat bearbeiten</a:t>
            </a:r>
            <a:endParaRPr lang="en-DE"/>
          </a:p>
        </p:txBody>
      </p:sp>
      <p:sp>
        <p:nvSpPr>
          <p:cNvPr id="3" name="Bildplatzhalter 2">
            <a:extLst>
              <a:ext uri="{FF2B5EF4-FFF2-40B4-BE49-F238E27FC236}">
                <a16:creationId xmlns:a16="http://schemas.microsoft.com/office/drawing/2014/main" id="{78EC453B-26A1-4846-8B41-200DD1106CC5}"/>
              </a:ext>
            </a:extLst>
          </p:cNvPr>
          <p:cNvSpPr>
            <a:spLocks noGrp="1"/>
          </p:cNvSpPr>
          <p:nvPr>
            <p:ph type="pic" idx="1"/>
          </p:nvPr>
        </p:nvSpPr>
        <p:spPr>
          <a:xfrm>
            <a:off x="10354628" y="914401"/>
            <a:ext cx="12337971" cy="9747250"/>
          </a:xfrm>
        </p:spPr>
        <p:txBody>
          <a:bodyPr/>
          <a:lstStyle>
            <a:lvl1pPr marL="0" indent="0">
              <a:buNone/>
              <a:defRPr sz="6397"/>
            </a:lvl1pPr>
            <a:lvl2pPr marL="913943" indent="0">
              <a:buNone/>
              <a:defRPr sz="5597"/>
            </a:lvl2pPr>
            <a:lvl3pPr marL="1827886" indent="0">
              <a:buNone/>
              <a:defRPr sz="4798"/>
            </a:lvl3pPr>
            <a:lvl4pPr marL="2741828" indent="0">
              <a:buNone/>
              <a:defRPr sz="3998"/>
            </a:lvl4pPr>
            <a:lvl5pPr marL="3655771" indent="0">
              <a:buNone/>
              <a:defRPr sz="3998"/>
            </a:lvl5pPr>
            <a:lvl6pPr marL="4569714" indent="0">
              <a:buNone/>
              <a:defRPr sz="3998"/>
            </a:lvl6pPr>
            <a:lvl7pPr marL="5483657" indent="0">
              <a:buNone/>
              <a:defRPr sz="3998"/>
            </a:lvl7pPr>
            <a:lvl8pPr marL="6397600" indent="0">
              <a:buNone/>
              <a:defRPr sz="3998"/>
            </a:lvl8pPr>
            <a:lvl9pPr marL="7311542" indent="0">
              <a:buNone/>
              <a:defRPr sz="3998"/>
            </a:lvl9pPr>
          </a:lstStyle>
          <a:p>
            <a:endParaRPr lang="en-DE"/>
          </a:p>
        </p:txBody>
      </p:sp>
      <p:sp>
        <p:nvSpPr>
          <p:cNvPr id="4" name="Textplatzhalter 3">
            <a:extLst>
              <a:ext uri="{FF2B5EF4-FFF2-40B4-BE49-F238E27FC236}">
                <a16:creationId xmlns:a16="http://schemas.microsoft.com/office/drawing/2014/main" id="{6899FD88-AAA1-4DD1-8092-F448DB23470A}"/>
              </a:ext>
            </a:extLst>
          </p:cNvPr>
          <p:cNvSpPr>
            <a:spLocks noGrp="1"/>
          </p:cNvSpPr>
          <p:nvPr>
            <p:ph type="body" sz="half" idx="2"/>
          </p:nvPr>
        </p:nvSpPr>
        <p:spPr>
          <a:xfrm>
            <a:off x="1678702" y="4114800"/>
            <a:ext cx="7860378" cy="7623176"/>
          </a:xfrm>
        </p:spPr>
        <p:txBody>
          <a:bodyPr/>
          <a:lstStyle>
            <a:lvl1pPr marL="0" indent="0">
              <a:buNone/>
              <a:defRPr sz="3198"/>
            </a:lvl1pPr>
            <a:lvl2pPr marL="913943" indent="0">
              <a:buNone/>
              <a:defRPr sz="2799"/>
            </a:lvl2pPr>
            <a:lvl3pPr marL="1827886" indent="0">
              <a:buNone/>
              <a:defRPr sz="2399"/>
            </a:lvl3pPr>
            <a:lvl4pPr marL="2741828" indent="0">
              <a:buNone/>
              <a:defRPr sz="1999"/>
            </a:lvl4pPr>
            <a:lvl5pPr marL="3655771" indent="0">
              <a:buNone/>
              <a:defRPr sz="1999"/>
            </a:lvl5pPr>
            <a:lvl6pPr marL="4569714" indent="0">
              <a:buNone/>
              <a:defRPr sz="1999"/>
            </a:lvl6pPr>
            <a:lvl7pPr marL="5483657" indent="0">
              <a:buNone/>
              <a:defRPr sz="1999"/>
            </a:lvl7pPr>
            <a:lvl8pPr marL="6397600" indent="0">
              <a:buNone/>
              <a:defRPr sz="1999"/>
            </a:lvl8pPr>
            <a:lvl9pPr marL="7311542" indent="0">
              <a:buNone/>
              <a:defRPr sz="1999"/>
            </a:lvl9pPr>
          </a:lstStyle>
          <a:p>
            <a:pPr lvl="0"/>
            <a:r>
              <a:rPr lang="de-DE"/>
              <a:t>Mastertextformat bearbeiten</a:t>
            </a:r>
          </a:p>
        </p:txBody>
      </p:sp>
      <p:sp>
        <p:nvSpPr>
          <p:cNvPr id="5" name="Datumsplatzhalter 4">
            <a:extLst>
              <a:ext uri="{FF2B5EF4-FFF2-40B4-BE49-F238E27FC236}">
                <a16:creationId xmlns:a16="http://schemas.microsoft.com/office/drawing/2014/main" id="{5460E752-66BC-4350-9619-C6EBDC098594}"/>
              </a:ext>
            </a:extLst>
          </p:cNvPr>
          <p:cNvSpPr>
            <a:spLocks noGrp="1"/>
          </p:cNvSpPr>
          <p:nvPr>
            <p:ph type="dt" sz="half" idx="10"/>
          </p:nvPr>
        </p:nvSpPr>
        <p:spPr/>
        <p:txBody>
          <a:bodyPr/>
          <a:lstStyle/>
          <a:p>
            <a:fld id="{F69BFD01-8ED9-4472-A4CD-F5EA1ED8396F}" type="datetime1">
              <a:rPr lang="de-DE" smtClean="0"/>
              <a:t>25.01.23</a:t>
            </a:fld>
            <a:endParaRPr lang="en-DE"/>
          </a:p>
        </p:txBody>
      </p:sp>
      <p:sp>
        <p:nvSpPr>
          <p:cNvPr id="6" name="Fußzeilenplatzhalter 5">
            <a:extLst>
              <a:ext uri="{FF2B5EF4-FFF2-40B4-BE49-F238E27FC236}">
                <a16:creationId xmlns:a16="http://schemas.microsoft.com/office/drawing/2014/main" id="{2960E6EB-9C78-43BB-8742-0C50046D8F85}"/>
              </a:ext>
            </a:extLst>
          </p:cNvPr>
          <p:cNvSpPr>
            <a:spLocks noGrp="1"/>
          </p:cNvSpPr>
          <p:nvPr>
            <p:ph type="ftr" sz="quarter" idx="11"/>
          </p:nvPr>
        </p:nvSpPr>
        <p:spPr/>
        <p:txBody>
          <a:bodyPr/>
          <a:lstStyle/>
          <a:p>
            <a:endParaRPr lang="en-DE"/>
          </a:p>
        </p:txBody>
      </p:sp>
      <p:sp>
        <p:nvSpPr>
          <p:cNvPr id="7" name="Foliennummernplatzhalter 6">
            <a:extLst>
              <a:ext uri="{FF2B5EF4-FFF2-40B4-BE49-F238E27FC236}">
                <a16:creationId xmlns:a16="http://schemas.microsoft.com/office/drawing/2014/main" id="{43DB5B31-44D0-4235-B073-60D2698BD9D2}"/>
              </a:ext>
            </a:extLst>
          </p:cNvPr>
          <p:cNvSpPr>
            <a:spLocks noGrp="1"/>
          </p:cNvSpPr>
          <p:nvPr>
            <p:ph type="sldNum" sz="quarter" idx="12"/>
          </p:nvPr>
        </p:nvSpPr>
        <p:spPr/>
        <p:txBody>
          <a:bodyPr/>
          <a:lstStyle/>
          <a:p>
            <a:fld id="{B943AEF5-942A-491C-B839-75B33977A738}" type="slidenum">
              <a:rPr lang="en-DE" smtClean="0"/>
              <a:t>‹Nr.›</a:t>
            </a:fld>
            <a:endParaRPr lang="en-DE"/>
          </a:p>
        </p:txBody>
      </p:sp>
    </p:spTree>
    <p:extLst>
      <p:ext uri="{BB962C8B-B14F-4D97-AF65-F5344CB8AC3E}">
        <p14:creationId xmlns:p14="http://schemas.microsoft.com/office/powerpoint/2010/main" val="122767025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8957826-39AE-468A-AA15-A03E642D0B5E}"/>
              </a:ext>
            </a:extLst>
          </p:cNvPr>
          <p:cNvSpPr>
            <a:spLocks noGrp="1"/>
          </p:cNvSpPr>
          <p:nvPr>
            <p:ph type="title"/>
          </p:nvPr>
        </p:nvSpPr>
        <p:spPr/>
        <p:txBody>
          <a:bodyPr/>
          <a:lstStyle/>
          <a:p>
            <a:r>
              <a:rPr lang="de-DE"/>
              <a:t>Mastertitelformat bearbeiten</a:t>
            </a:r>
            <a:endParaRPr lang="en-DE"/>
          </a:p>
        </p:txBody>
      </p:sp>
      <p:sp>
        <p:nvSpPr>
          <p:cNvPr id="3" name="Datumsplatzhalter 2">
            <a:extLst>
              <a:ext uri="{FF2B5EF4-FFF2-40B4-BE49-F238E27FC236}">
                <a16:creationId xmlns:a16="http://schemas.microsoft.com/office/drawing/2014/main" id="{566E469D-8FFD-4A04-B0BC-38A37F02F6B8}"/>
              </a:ext>
            </a:extLst>
          </p:cNvPr>
          <p:cNvSpPr>
            <a:spLocks noGrp="1"/>
          </p:cNvSpPr>
          <p:nvPr>
            <p:ph type="dt" sz="half" idx="10"/>
          </p:nvPr>
        </p:nvSpPr>
        <p:spPr/>
        <p:txBody>
          <a:bodyPr/>
          <a:lstStyle/>
          <a:p>
            <a:fld id="{D1F0185D-458F-4F03-B308-A150D806DA4A}" type="datetime1">
              <a:rPr lang="de-DE" smtClean="0"/>
              <a:t>25.01.23</a:t>
            </a:fld>
            <a:endParaRPr lang="en-DE"/>
          </a:p>
        </p:txBody>
      </p:sp>
      <p:sp>
        <p:nvSpPr>
          <p:cNvPr id="4" name="Fußzeilenplatzhalter 3">
            <a:extLst>
              <a:ext uri="{FF2B5EF4-FFF2-40B4-BE49-F238E27FC236}">
                <a16:creationId xmlns:a16="http://schemas.microsoft.com/office/drawing/2014/main" id="{C5077D05-60AB-4F25-8F07-D36C6FC87CCF}"/>
              </a:ext>
            </a:extLst>
          </p:cNvPr>
          <p:cNvSpPr>
            <a:spLocks noGrp="1"/>
          </p:cNvSpPr>
          <p:nvPr>
            <p:ph type="ftr" sz="quarter" idx="11"/>
          </p:nvPr>
        </p:nvSpPr>
        <p:spPr/>
        <p:txBody>
          <a:bodyPr/>
          <a:lstStyle/>
          <a:p>
            <a:endParaRPr lang="en-DE"/>
          </a:p>
        </p:txBody>
      </p:sp>
      <p:sp>
        <p:nvSpPr>
          <p:cNvPr id="5" name="Foliennummernplatzhalter 4">
            <a:extLst>
              <a:ext uri="{FF2B5EF4-FFF2-40B4-BE49-F238E27FC236}">
                <a16:creationId xmlns:a16="http://schemas.microsoft.com/office/drawing/2014/main" id="{5280730A-D164-4033-81DF-9D274C339D9B}"/>
              </a:ext>
            </a:extLst>
          </p:cNvPr>
          <p:cNvSpPr>
            <a:spLocks noGrp="1"/>
          </p:cNvSpPr>
          <p:nvPr>
            <p:ph type="sldNum" sz="quarter" idx="12"/>
          </p:nvPr>
        </p:nvSpPr>
        <p:spPr/>
        <p:txBody>
          <a:bodyPr/>
          <a:lstStyle/>
          <a:p>
            <a:fld id="{B943AEF5-942A-491C-B839-75B33977A738}" type="slidenum">
              <a:rPr lang="en-DE" smtClean="0"/>
              <a:t>‹Nr.›</a:t>
            </a:fld>
            <a:endParaRPr lang="en-DE"/>
          </a:p>
        </p:txBody>
      </p:sp>
    </p:spTree>
    <p:extLst>
      <p:ext uri="{BB962C8B-B14F-4D97-AF65-F5344CB8AC3E}">
        <p14:creationId xmlns:p14="http://schemas.microsoft.com/office/powerpoint/2010/main" val="127488625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6CA496FB-26C3-42F8-93CC-1652CF47EAF7}"/>
              </a:ext>
            </a:extLst>
          </p:cNvPr>
          <p:cNvSpPr>
            <a:spLocks noGrp="1"/>
          </p:cNvSpPr>
          <p:nvPr>
            <p:ph type="dt" sz="half" idx="10"/>
          </p:nvPr>
        </p:nvSpPr>
        <p:spPr/>
        <p:txBody>
          <a:bodyPr/>
          <a:lstStyle/>
          <a:p>
            <a:fld id="{2C67977D-53F0-4E9E-9BFE-5B55AB3A07A3}" type="datetime1">
              <a:rPr lang="de-DE" smtClean="0"/>
              <a:t>25.01.23</a:t>
            </a:fld>
            <a:endParaRPr lang="en-DE"/>
          </a:p>
        </p:txBody>
      </p:sp>
      <p:sp>
        <p:nvSpPr>
          <p:cNvPr id="3" name="Fußzeilenplatzhalter 2">
            <a:extLst>
              <a:ext uri="{FF2B5EF4-FFF2-40B4-BE49-F238E27FC236}">
                <a16:creationId xmlns:a16="http://schemas.microsoft.com/office/drawing/2014/main" id="{CF8702B8-6B99-4C71-ADD1-24D764082008}"/>
              </a:ext>
            </a:extLst>
          </p:cNvPr>
          <p:cNvSpPr>
            <a:spLocks noGrp="1"/>
          </p:cNvSpPr>
          <p:nvPr>
            <p:ph type="ftr" sz="quarter" idx="11"/>
          </p:nvPr>
        </p:nvSpPr>
        <p:spPr/>
        <p:txBody>
          <a:bodyPr/>
          <a:lstStyle/>
          <a:p>
            <a:endParaRPr lang="en-DE"/>
          </a:p>
        </p:txBody>
      </p:sp>
      <p:sp>
        <p:nvSpPr>
          <p:cNvPr id="4" name="Foliennummernplatzhalter 3">
            <a:extLst>
              <a:ext uri="{FF2B5EF4-FFF2-40B4-BE49-F238E27FC236}">
                <a16:creationId xmlns:a16="http://schemas.microsoft.com/office/drawing/2014/main" id="{CDE1F575-EEF4-43DA-99FA-E139BC2BD2B8}"/>
              </a:ext>
            </a:extLst>
          </p:cNvPr>
          <p:cNvSpPr>
            <a:spLocks noGrp="1"/>
          </p:cNvSpPr>
          <p:nvPr>
            <p:ph type="sldNum" sz="quarter" idx="12"/>
          </p:nvPr>
        </p:nvSpPr>
        <p:spPr/>
        <p:txBody>
          <a:bodyPr/>
          <a:lstStyle/>
          <a:p>
            <a:fld id="{B943AEF5-942A-491C-B839-75B33977A738}" type="slidenum">
              <a:rPr lang="en-DE" smtClean="0"/>
              <a:t>‹Nr.›</a:t>
            </a:fld>
            <a:endParaRPr lang="en-DE"/>
          </a:p>
        </p:txBody>
      </p:sp>
    </p:spTree>
    <p:extLst>
      <p:ext uri="{BB962C8B-B14F-4D97-AF65-F5344CB8AC3E}">
        <p14:creationId xmlns:p14="http://schemas.microsoft.com/office/powerpoint/2010/main" val="281607935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pic>
        <p:nvPicPr>
          <p:cNvPr id="7" name="Grafik 6" descr="Ein Bild, das Elektronik, Anzeige enthält.&#10;&#10;Automatisch generierte Beschreibung">
            <a:extLst>
              <a:ext uri="{FF2B5EF4-FFF2-40B4-BE49-F238E27FC236}">
                <a16:creationId xmlns:a16="http://schemas.microsoft.com/office/drawing/2014/main" id="{BCF43D5B-E716-4B30-A174-F116FFDD294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0"/>
            <a:ext cx="24371298" cy="13716000"/>
          </a:xfrm>
          <a:prstGeom prst="rect">
            <a:avLst/>
          </a:prstGeom>
        </p:spPr>
      </p:pic>
      <p:sp>
        <p:nvSpPr>
          <p:cNvPr id="2" name="Titel 1">
            <a:extLst>
              <a:ext uri="{FF2B5EF4-FFF2-40B4-BE49-F238E27FC236}">
                <a16:creationId xmlns:a16="http://schemas.microsoft.com/office/drawing/2014/main" id="{0E26617C-F3C7-48A0-98FC-BE197EB3DC76}"/>
              </a:ext>
            </a:extLst>
          </p:cNvPr>
          <p:cNvSpPr>
            <a:spLocks noGrp="1"/>
          </p:cNvSpPr>
          <p:nvPr>
            <p:ph type="ctrTitle"/>
          </p:nvPr>
        </p:nvSpPr>
        <p:spPr>
          <a:xfrm>
            <a:off x="3046413" y="4969998"/>
            <a:ext cx="18278475" cy="4775200"/>
          </a:xfrm>
        </p:spPr>
        <p:txBody>
          <a:bodyPr anchor="t"/>
          <a:lstStyle>
            <a:lvl1pPr algn="l">
              <a:defRPr sz="11994">
                <a:solidFill>
                  <a:srgbClr val="0289C1"/>
                </a:solidFill>
              </a:defRPr>
            </a:lvl1pPr>
          </a:lstStyle>
          <a:p>
            <a:r>
              <a:rPr lang="de-DE" dirty="0"/>
              <a:t>Mastertitelformat bearbeiten</a:t>
            </a:r>
            <a:endParaRPr lang="en-DE" dirty="0"/>
          </a:p>
        </p:txBody>
      </p:sp>
      <p:sp>
        <p:nvSpPr>
          <p:cNvPr id="3" name="Untertitel 2">
            <a:extLst>
              <a:ext uri="{FF2B5EF4-FFF2-40B4-BE49-F238E27FC236}">
                <a16:creationId xmlns:a16="http://schemas.microsoft.com/office/drawing/2014/main" id="{1523B715-3AA2-4D6A-BFE4-63CDDC35BBF1}"/>
              </a:ext>
            </a:extLst>
          </p:cNvPr>
          <p:cNvSpPr>
            <a:spLocks noGrp="1"/>
          </p:cNvSpPr>
          <p:nvPr>
            <p:ph type="subTitle" idx="1" hasCustomPrompt="1"/>
          </p:nvPr>
        </p:nvSpPr>
        <p:spPr>
          <a:xfrm>
            <a:off x="3046413" y="1658474"/>
            <a:ext cx="18278475" cy="3311524"/>
          </a:xfrm>
        </p:spPr>
        <p:txBody>
          <a:bodyPr anchor="b"/>
          <a:lstStyle>
            <a:lvl1pPr marL="0" indent="0" algn="l">
              <a:buNone/>
              <a:defRPr sz="4798">
                <a:solidFill>
                  <a:srgbClr val="0F2B57"/>
                </a:solidFill>
              </a:defRPr>
            </a:lvl1pPr>
            <a:lvl2pPr marL="913943" indent="0" algn="ctr">
              <a:buNone/>
              <a:defRPr sz="3998"/>
            </a:lvl2pPr>
            <a:lvl3pPr marL="1827886" indent="0" algn="ctr">
              <a:buNone/>
              <a:defRPr sz="3598"/>
            </a:lvl3pPr>
            <a:lvl4pPr marL="2741828" indent="0" algn="ctr">
              <a:buNone/>
              <a:defRPr sz="3198"/>
            </a:lvl4pPr>
            <a:lvl5pPr marL="3655771" indent="0" algn="ctr">
              <a:buNone/>
              <a:defRPr sz="3198"/>
            </a:lvl5pPr>
            <a:lvl6pPr marL="4569714" indent="0" algn="ctr">
              <a:buNone/>
              <a:defRPr sz="3198"/>
            </a:lvl6pPr>
            <a:lvl7pPr marL="5483657" indent="0" algn="ctr">
              <a:buNone/>
              <a:defRPr sz="3198"/>
            </a:lvl7pPr>
            <a:lvl8pPr marL="6397600" indent="0" algn="ctr">
              <a:buNone/>
              <a:defRPr sz="3198"/>
            </a:lvl8pPr>
            <a:lvl9pPr marL="7311542" indent="0" algn="ctr">
              <a:buNone/>
              <a:defRPr sz="3198"/>
            </a:lvl9pPr>
          </a:lstStyle>
          <a:p>
            <a:r>
              <a:rPr lang="de-DE" dirty="0"/>
              <a:t>MASTER-UNTERTITELFORMAT BEARBEITEN</a:t>
            </a:r>
            <a:endParaRPr lang="en-DE" dirty="0"/>
          </a:p>
        </p:txBody>
      </p:sp>
      <p:pic>
        <p:nvPicPr>
          <p:cNvPr id="9" name="Grafik 8" descr="QUADIS - Qualität digital gestützter Lehre steigern">
            <a:extLst>
              <a:ext uri="{FF2B5EF4-FFF2-40B4-BE49-F238E27FC236}">
                <a16:creationId xmlns:a16="http://schemas.microsoft.com/office/drawing/2014/main" id="{0D506C8E-56EA-4B9A-A827-2780584CC16F}"/>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59501" y="12353892"/>
            <a:ext cx="2742691" cy="1144716"/>
          </a:xfrm>
          <a:prstGeom prst="rect">
            <a:avLst/>
          </a:prstGeom>
        </p:spPr>
      </p:pic>
      <p:pic>
        <p:nvPicPr>
          <p:cNvPr id="11" name="Grafik 10" descr="Ein Projekt von ProfiLehrePlus und BayZiel, gefördert von der Stiftung für Innovation in der Hochschullehre">
            <a:extLst>
              <a:ext uri="{FF2B5EF4-FFF2-40B4-BE49-F238E27FC236}">
                <a16:creationId xmlns:a16="http://schemas.microsoft.com/office/drawing/2014/main" id="{6D19BC7B-20B8-40DF-83E3-8F1F5C958ECE}"/>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4562284" y="11568487"/>
            <a:ext cx="10007775" cy="2147514"/>
          </a:xfrm>
          <a:prstGeom prst="rect">
            <a:avLst/>
          </a:prstGeom>
        </p:spPr>
      </p:pic>
    </p:spTree>
    <p:extLst>
      <p:ext uri="{BB962C8B-B14F-4D97-AF65-F5344CB8AC3E}">
        <p14:creationId xmlns:p14="http://schemas.microsoft.com/office/powerpoint/2010/main" val="15258084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E6A7CDD-8292-4A89-9608-4F61A83D9302}"/>
              </a:ext>
            </a:extLst>
          </p:cNvPr>
          <p:cNvSpPr>
            <a:spLocks noGrp="1"/>
          </p:cNvSpPr>
          <p:nvPr>
            <p:ph type="title"/>
          </p:nvPr>
        </p:nvSpPr>
        <p:spPr/>
        <p:txBody>
          <a:bodyPr/>
          <a:lstStyle/>
          <a:p>
            <a:r>
              <a:rPr lang="de-DE"/>
              <a:t>Mastertitelformat bearbeiten</a:t>
            </a:r>
            <a:endParaRPr lang="en-DE"/>
          </a:p>
        </p:txBody>
      </p:sp>
      <p:sp>
        <p:nvSpPr>
          <p:cNvPr id="3" name="Inhaltsplatzhalter 2">
            <a:extLst>
              <a:ext uri="{FF2B5EF4-FFF2-40B4-BE49-F238E27FC236}">
                <a16:creationId xmlns:a16="http://schemas.microsoft.com/office/drawing/2014/main" id="{C7194442-D7C6-4B4D-B6F7-288BD2D9EB39}"/>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DE"/>
          </a:p>
        </p:txBody>
      </p:sp>
      <p:sp>
        <p:nvSpPr>
          <p:cNvPr id="4" name="Datumsplatzhalter 3">
            <a:extLst>
              <a:ext uri="{FF2B5EF4-FFF2-40B4-BE49-F238E27FC236}">
                <a16:creationId xmlns:a16="http://schemas.microsoft.com/office/drawing/2014/main" id="{8742F6B7-7034-4318-9F65-57F2F603BB4D}"/>
              </a:ext>
            </a:extLst>
          </p:cNvPr>
          <p:cNvSpPr>
            <a:spLocks noGrp="1"/>
          </p:cNvSpPr>
          <p:nvPr>
            <p:ph type="dt" sz="half" idx="10"/>
          </p:nvPr>
        </p:nvSpPr>
        <p:spPr/>
        <p:txBody>
          <a:bodyPr/>
          <a:lstStyle/>
          <a:p>
            <a:fld id="{1C6EFFE2-C35E-42FF-8CEC-BA26780D54AA}" type="datetime1">
              <a:rPr lang="de-DE" smtClean="0"/>
              <a:t>25.01.23</a:t>
            </a:fld>
            <a:endParaRPr lang="en-DE"/>
          </a:p>
        </p:txBody>
      </p:sp>
      <p:sp>
        <p:nvSpPr>
          <p:cNvPr id="5" name="Fußzeilenplatzhalter 4">
            <a:extLst>
              <a:ext uri="{FF2B5EF4-FFF2-40B4-BE49-F238E27FC236}">
                <a16:creationId xmlns:a16="http://schemas.microsoft.com/office/drawing/2014/main" id="{24277ECC-1222-49B0-941E-6D16BFC86CFC}"/>
              </a:ext>
            </a:extLst>
          </p:cNvPr>
          <p:cNvSpPr>
            <a:spLocks noGrp="1"/>
          </p:cNvSpPr>
          <p:nvPr>
            <p:ph type="ftr" sz="quarter" idx="11"/>
          </p:nvPr>
        </p:nvSpPr>
        <p:spPr/>
        <p:txBody>
          <a:bodyPr/>
          <a:lstStyle/>
          <a:p>
            <a:endParaRPr lang="en-DE"/>
          </a:p>
        </p:txBody>
      </p:sp>
      <p:sp>
        <p:nvSpPr>
          <p:cNvPr id="6" name="Foliennummernplatzhalter 5">
            <a:extLst>
              <a:ext uri="{FF2B5EF4-FFF2-40B4-BE49-F238E27FC236}">
                <a16:creationId xmlns:a16="http://schemas.microsoft.com/office/drawing/2014/main" id="{4EB1F4F6-C461-453E-A961-B51B30FE7552}"/>
              </a:ext>
            </a:extLst>
          </p:cNvPr>
          <p:cNvSpPr>
            <a:spLocks noGrp="1"/>
          </p:cNvSpPr>
          <p:nvPr>
            <p:ph type="sldNum" sz="quarter" idx="12"/>
          </p:nvPr>
        </p:nvSpPr>
        <p:spPr/>
        <p:txBody>
          <a:bodyPr/>
          <a:lstStyle/>
          <a:p>
            <a:fld id="{B943AEF5-942A-491C-B839-75B33977A738}" type="slidenum">
              <a:rPr lang="en-DE" smtClean="0"/>
              <a:t>‹Nr.›</a:t>
            </a:fld>
            <a:endParaRPr lang="en-DE"/>
          </a:p>
        </p:txBody>
      </p:sp>
    </p:spTree>
    <p:extLst>
      <p:ext uri="{BB962C8B-B14F-4D97-AF65-F5344CB8AC3E}">
        <p14:creationId xmlns:p14="http://schemas.microsoft.com/office/powerpoint/2010/main" val="269987223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secHead" preserve="1">
  <p:cSld name="Abschnittstitel">
    <p:spTree>
      <p:nvGrpSpPr>
        <p:cNvPr id="1" name=""/>
        <p:cNvGrpSpPr/>
        <p:nvPr/>
      </p:nvGrpSpPr>
      <p:grpSpPr>
        <a:xfrm>
          <a:off x="0" y="0"/>
          <a:ext cx="0" cy="0"/>
          <a:chOff x="0" y="0"/>
          <a:chExt cx="0" cy="0"/>
        </a:xfrm>
      </p:grpSpPr>
      <p:pic>
        <p:nvPicPr>
          <p:cNvPr id="9" name="Grafik 8" descr="Ein Bild, das Elektronik, Anzeige enthält.&#10;&#10;Automatisch generierte Beschreibung">
            <a:extLst>
              <a:ext uri="{FF2B5EF4-FFF2-40B4-BE49-F238E27FC236}">
                <a16:creationId xmlns:a16="http://schemas.microsoft.com/office/drawing/2014/main" id="{A409234E-3F8B-43BE-A239-D8CD04A0AA5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0"/>
            <a:ext cx="24371298" cy="13716000"/>
          </a:xfrm>
          <a:prstGeom prst="rect">
            <a:avLst/>
          </a:prstGeom>
        </p:spPr>
      </p:pic>
      <p:sp>
        <p:nvSpPr>
          <p:cNvPr id="2" name="Titel 1">
            <a:extLst>
              <a:ext uri="{FF2B5EF4-FFF2-40B4-BE49-F238E27FC236}">
                <a16:creationId xmlns:a16="http://schemas.microsoft.com/office/drawing/2014/main" id="{0595DFEE-0A73-4208-8C39-397B1050C85A}"/>
              </a:ext>
            </a:extLst>
          </p:cNvPr>
          <p:cNvSpPr>
            <a:spLocks noGrp="1"/>
          </p:cNvSpPr>
          <p:nvPr>
            <p:ph type="title"/>
          </p:nvPr>
        </p:nvSpPr>
        <p:spPr>
          <a:xfrm>
            <a:off x="1662834" y="5876903"/>
            <a:ext cx="21020246" cy="5705474"/>
          </a:xfrm>
        </p:spPr>
        <p:txBody>
          <a:bodyPr anchor="t"/>
          <a:lstStyle>
            <a:lvl1pPr>
              <a:defRPr sz="11994">
                <a:solidFill>
                  <a:srgbClr val="0289C1"/>
                </a:solidFill>
              </a:defRPr>
            </a:lvl1pPr>
          </a:lstStyle>
          <a:p>
            <a:r>
              <a:rPr lang="de-DE" dirty="0"/>
              <a:t>Mastertitelformat bearbeiten</a:t>
            </a:r>
            <a:endParaRPr lang="en-DE" dirty="0"/>
          </a:p>
        </p:txBody>
      </p:sp>
      <p:sp>
        <p:nvSpPr>
          <p:cNvPr id="3" name="Textplatzhalter 2">
            <a:extLst>
              <a:ext uri="{FF2B5EF4-FFF2-40B4-BE49-F238E27FC236}">
                <a16:creationId xmlns:a16="http://schemas.microsoft.com/office/drawing/2014/main" id="{6ED7122B-2D7A-4CB3-AC10-7BFAA3906645}"/>
              </a:ext>
            </a:extLst>
          </p:cNvPr>
          <p:cNvSpPr>
            <a:spLocks noGrp="1"/>
          </p:cNvSpPr>
          <p:nvPr>
            <p:ph type="body" idx="1" hasCustomPrompt="1"/>
          </p:nvPr>
        </p:nvSpPr>
        <p:spPr>
          <a:xfrm>
            <a:off x="1662834" y="2876529"/>
            <a:ext cx="21020246" cy="3000374"/>
          </a:xfrm>
        </p:spPr>
        <p:txBody>
          <a:bodyPr anchor="b"/>
          <a:lstStyle>
            <a:lvl1pPr marL="0" indent="0">
              <a:buNone/>
              <a:defRPr sz="4798">
                <a:solidFill>
                  <a:srgbClr val="0F2B57"/>
                </a:solidFill>
              </a:defRPr>
            </a:lvl1pPr>
            <a:lvl2pPr marL="913943" indent="0">
              <a:buNone/>
              <a:defRPr sz="3998">
                <a:solidFill>
                  <a:schemeClr val="tx1">
                    <a:tint val="75000"/>
                  </a:schemeClr>
                </a:solidFill>
              </a:defRPr>
            </a:lvl2pPr>
            <a:lvl3pPr marL="1827886" indent="0">
              <a:buNone/>
              <a:defRPr sz="3598">
                <a:solidFill>
                  <a:schemeClr val="tx1">
                    <a:tint val="75000"/>
                  </a:schemeClr>
                </a:solidFill>
              </a:defRPr>
            </a:lvl3pPr>
            <a:lvl4pPr marL="2741828" indent="0">
              <a:buNone/>
              <a:defRPr sz="3198">
                <a:solidFill>
                  <a:schemeClr val="tx1">
                    <a:tint val="75000"/>
                  </a:schemeClr>
                </a:solidFill>
              </a:defRPr>
            </a:lvl4pPr>
            <a:lvl5pPr marL="3655771" indent="0">
              <a:buNone/>
              <a:defRPr sz="3198">
                <a:solidFill>
                  <a:schemeClr val="tx1">
                    <a:tint val="75000"/>
                  </a:schemeClr>
                </a:solidFill>
              </a:defRPr>
            </a:lvl5pPr>
            <a:lvl6pPr marL="4569714" indent="0">
              <a:buNone/>
              <a:defRPr sz="3198">
                <a:solidFill>
                  <a:schemeClr val="tx1">
                    <a:tint val="75000"/>
                  </a:schemeClr>
                </a:solidFill>
              </a:defRPr>
            </a:lvl6pPr>
            <a:lvl7pPr marL="5483657" indent="0">
              <a:buNone/>
              <a:defRPr sz="3198">
                <a:solidFill>
                  <a:schemeClr val="tx1">
                    <a:tint val="75000"/>
                  </a:schemeClr>
                </a:solidFill>
              </a:defRPr>
            </a:lvl7pPr>
            <a:lvl8pPr marL="6397600" indent="0">
              <a:buNone/>
              <a:defRPr sz="3198">
                <a:solidFill>
                  <a:schemeClr val="tx1">
                    <a:tint val="75000"/>
                  </a:schemeClr>
                </a:solidFill>
              </a:defRPr>
            </a:lvl8pPr>
            <a:lvl9pPr marL="7311542" indent="0">
              <a:buNone/>
              <a:defRPr sz="3198">
                <a:solidFill>
                  <a:schemeClr val="tx1">
                    <a:tint val="75000"/>
                  </a:schemeClr>
                </a:solidFill>
              </a:defRPr>
            </a:lvl9pPr>
          </a:lstStyle>
          <a:p>
            <a:pPr lvl="0"/>
            <a:r>
              <a:rPr lang="de-DE" dirty="0"/>
              <a:t>MASTERTEXTFORMAT BEARBEITEN</a:t>
            </a:r>
          </a:p>
        </p:txBody>
      </p:sp>
      <p:sp>
        <p:nvSpPr>
          <p:cNvPr id="5" name="Datumsplatzhalter 3">
            <a:extLst>
              <a:ext uri="{FF2B5EF4-FFF2-40B4-BE49-F238E27FC236}">
                <a16:creationId xmlns:a16="http://schemas.microsoft.com/office/drawing/2014/main" id="{41A5C2D2-EF59-4EA4-94E5-C4B5B61BABF9}"/>
              </a:ext>
            </a:extLst>
          </p:cNvPr>
          <p:cNvSpPr>
            <a:spLocks noGrp="1"/>
          </p:cNvSpPr>
          <p:nvPr>
            <p:ph type="dt" sz="half" idx="10"/>
          </p:nvPr>
        </p:nvSpPr>
        <p:spPr>
          <a:xfrm>
            <a:off x="337492" y="12985747"/>
            <a:ext cx="5483543" cy="730250"/>
          </a:xfrm>
        </p:spPr>
        <p:txBody>
          <a:bodyPr/>
          <a:lstStyle>
            <a:lvl1pPr>
              <a:defRPr>
                <a:solidFill>
                  <a:srgbClr val="0F2B57"/>
                </a:solidFill>
              </a:defRPr>
            </a:lvl1pPr>
          </a:lstStyle>
          <a:p>
            <a:fld id="{700CE0D0-CE69-4EEF-A089-2AD63504648F}" type="datetime1">
              <a:rPr lang="de-DE" smtClean="0"/>
              <a:t>25.01.23</a:t>
            </a:fld>
            <a:endParaRPr lang="en-DE"/>
          </a:p>
        </p:txBody>
      </p:sp>
      <p:sp>
        <p:nvSpPr>
          <p:cNvPr id="6" name="Fußzeilenplatzhalter 4">
            <a:extLst>
              <a:ext uri="{FF2B5EF4-FFF2-40B4-BE49-F238E27FC236}">
                <a16:creationId xmlns:a16="http://schemas.microsoft.com/office/drawing/2014/main" id="{0B99FDE5-792D-4350-A5BE-66541653A165}"/>
              </a:ext>
            </a:extLst>
          </p:cNvPr>
          <p:cNvSpPr>
            <a:spLocks noGrp="1"/>
          </p:cNvSpPr>
          <p:nvPr>
            <p:ph type="ftr" sz="quarter" idx="11"/>
          </p:nvPr>
        </p:nvSpPr>
        <p:spPr>
          <a:xfrm>
            <a:off x="6140611" y="12985745"/>
            <a:ext cx="12102024" cy="730250"/>
          </a:xfrm>
        </p:spPr>
        <p:txBody>
          <a:bodyPr/>
          <a:lstStyle>
            <a:lvl1pPr>
              <a:defRPr>
                <a:solidFill>
                  <a:srgbClr val="0F2B57"/>
                </a:solidFill>
              </a:defRPr>
            </a:lvl1pPr>
          </a:lstStyle>
          <a:p>
            <a:endParaRPr lang="en-DE"/>
          </a:p>
        </p:txBody>
      </p:sp>
      <p:sp>
        <p:nvSpPr>
          <p:cNvPr id="7" name="Foliennummernplatzhalter 5">
            <a:extLst>
              <a:ext uri="{FF2B5EF4-FFF2-40B4-BE49-F238E27FC236}">
                <a16:creationId xmlns:a16="http://schemas.microsoft.com/office/drawing/2014/main" id="{03431DA3-49BE-4F92-80C3-0769B7F2D45C}"/>
              </a:ext>
            </a:extLst>
          </p:cNvPr>
          <p:cNvSpPr>
            <a:spLocks noGrp="1"/>
          </p:cNvSpPr>
          <p:nvPr>
            <p:ph type="sldNum" sz="quarter" idx="12"/>
          </p:nvPr>
        </p:nvSpPr>
        <p:spPr>
          <a:xfrm>
            <a:off x="18562209" y="12978643"/>
            <a:ext cx="5483543" cy="730250"/>
          </a:xfrm>
        </p:spPr>
        <p:txBody>
          <a:bodyPr/>
          <a:lstStyle>
            <a:lvl1pPr>
              <a:defRPr>
                <a:solidFill>
                  <a:srgbClr val="0F2B57"/>
                </a:solidFill>
              </a:defRPr>
            </a:lvl1pPr>
          </a:lstStyle>
          <a:p>
            <a:fld id="{B943AEF5-942A-491C-B839-75B33977A738}" type="slidenum">
              <a:rPr lang="en-DE" smtClean="0"/>
              <a:pPr/>
              <a:t>‹Nr.›</a:t>
            </a:fld>
            <a:endParaRPr lang="en-DE"/>
          </a:p>
        </p:txBody>
      </p:sp>
    </p:spTree>
    <p:extLst>
      <p:ext uri="{BB962C8B-B14F-4D97-AF65-F5344CB8AC3E}">
        <p14:creationId xmlns:p14="http://schemas.microsoft.com/office/powerpoint/2010/main" val="424369819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C20496C-2E84-4A68-B71E-F6522426A411}"/>
              </a:ext>
            </a:extLst>
          </p:cNvPr>
          <p:cNvSpPr>
            <a:spLocks noGrp="1"/>
          </p:cNvSpPr>
          <p:nvPr>
            <p:ph type="title"/>
          </p:nvPr>
        </p:nvSpPr>
        <p:spPr/>
        <p:txBody>
          <a:bodyPr/>
          <a:lstStyle/>
          <a:p>
            <a:r>
              <a:rPr lang="de-DE"/>
              <a:t>Mastertitelformat bearbeiten</a:t>
            </a:r>
            <a:endParaRPr lang="en-DE"/>
          </a:p>
        </p:txBody>
      </p:sp>
      <p:sp>
        <p:nvSpPr>
          <p:cNvPr id="3" name="Inhaltsplatzhalter 2">
            <a:extLst>
              <a:ext uri="{FF2B5EF4-FFF2-40B4-BE49-F238E27FC236}">
                <a16:creationId xmlns:a16="http://schemas.microsoft.com/office/drawing/2014/main" id="{FCAFE2E3-9895-4400-8225-1CA2C9309807}"/>
              </a:ext>
            </a:extLst>
          </p:cNvPr>
          <p:cNvSpPr>
            <a:spLocks noGrp="1"/>
          </p:cNvSpPr>
          <p:nvPr>
            <p:ph sz="half" idx="1"/>
          </p:nvPr>
        </p:nvSpPr>
        <p:spPr>
          <a:xfrm>
            <a:off x="1675527" y="3651250"/>
            <a:ext cx="10357803" cy="8702676"/>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DE"/>
          </a:p>
        </p:txBody>
      </p:sp>
      <p:sp>
        <p:nvSpPr>
          <p:cNvPr id="4" name="Inhaltsplatzhalter 3">
            <a:extLst>
              <a:ext uri="{FF2B5EF4-FFF2-40B4-BE49-F238E27FC236}">
                <a16:creationId xmlns:a16="http://schemas.microsoft.com/office/drawing/2014/main" id="{C3325D28-C755-4B5A-8A81-403A00D8A88A}"/>
              </a:ext>
            </a:extLst>
          </p:cNvPr>
          <p:cNvSpPr>
            <a:spLocks noGrp="1"/>
          </p:cNvSpPr>
          <p:nvPr>
            <p:ph sz="half" idx="2"/>
          </p:nvPr>
        </p:nvSpPr>
        <p:spPr>
          <a:xfrm>
            <a:off x="12337970" y="3651250"/>
            <a:ext cx="10357803" cy="8702676"/>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DE"/>
          </a:p>
        </p:txBody>
      </p:sp>
      <p:sp>
        <p:nvSpPr>
          <p:cNvPr id="5" name="Datumsplatzhalter 4">
            <a:extLst>
              <a:ext uri="{FF2B5EF4-FFF2-40B4-BE49-F238E27FC236}">
                <a16:creationId xmlns:a16="http://schemas.microsoft.com/office/drawing/2014/main" id="{81E94DF0-E703-4792-BDA7-B0195AE87C22}"/>
              </a:ext>
            </a:extLst>
          </p:cNvPr>
          <p:cNvSpPr>
            <a:spLocks noGrp="1"/>
          </p:cNvSpPr>
          <p:nvPr>
            <p:ph type="dt" sz="half" idx="10"/>
          </p:nvPr>
        </p:nvSpPr>
        <p:spPr/>
        <p:txBody>
          <a:bodyPr/>
          <a:lstStyle/>
          <a:p>
            <a:fld id="{D72C7885-655F-4487-B3FB-5BC24F226E82}" type="datetime1">
              <a:rPr lang="de-DE" smtClean="0"/>
              <a:t>25.01.23</a:t>
            </a:fld>
            <a:endParaRPr lang="en-DE"/>
          </a:p>
        </p:txBody>
      </p:sp>
      <p:sp>
        <p:nvSpPr>
          <p:cNvPr id="6" name="Fußzeilenplatzhalter 5">
            <a:extLst>
              <a:ext uri="{FF2B5EF4-FFF2-40B4-BE49-F238E27FC236}">
                <a16:creationId xmlns:a16="http://schemas.microsoft.com/office/drawing/2014/main" id="{10C44522-CFAB-4B1A-95A4-CF7DFB838269}"/>
              </a:ext>
            </a:extLst>
          </p:cNvPr>
          <p:cNvSpPr>
            <a:spLocks noGrp="1"/>
          </p:cNvSpPr>
          <p:nvPr>
            <p:ph type="ftr" sz="quarter" idx="11"/>
          </p:nvPr>
        </p:nvSpPr>
        <p:spPr/>
        <p:txBody>
          <a:bodyPr/>
          <a:lstStyle/>
          <a:p>
            <a:endParaRPr lang="en-DE"/>
          </a:p>
        </p:txBody>
      </p:sp>
      <p:sp>
        <p:nvSpPr>
          <p:cNvPr id="7" name="Foliennummernplatzhalter 6">
            <a:extLst>
              <a:ext uri="{FF2B5EF4-FFF2-40B4-BE49-F238E27FC236}">
                <a16:creationId xmlns:a16="http://schemas.microsoft.com/office/drawing/2014/main" id="{7083F086-1A30-432B-9D2A-6F379CC8391E}"/>
              </a:ext>
            </a:extLst>
          </p:cNvPr>
          <p:cNvSpPr>
            <a:spLocks noGrp="1"/>
          </p:cNvSpPr>
          <p:nvPr>
            <p:ph type="sldNum" sz="quarter" idx="12"/>
          </p:nvPr>
        </p:nvSpPr>
        <p:spPr/>
        <p:txBody>
          <a:bodyPr/>
          <a:lstStyle/>
          <a:p>
            <a:fld id="{B943AEF5-942A-491C-B839-75B33977A738}" type="slidenum">
              <a:rPr lang="en-DE" smtClean="0"/>
              <a:t>‹Nr.›</a:t>
            </a:fld>
            <a:endParaRPr lang="en-DE"/>
          </a:p>
        </p:txBody>
      </p:sp>
    </p:spTree>
    <p:extLst>
      <p:ext uri="{BB962C8B-B14F-4D97-AF65-F5344CB8AC3E}">
        <p14:creationId xmlns:p14="http://schemas.microsoft.com/office/powerpoint/2010/main" val="228015930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Inhalt und Bi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C20496C-2E84-4A68-B71E-F6522426A411}"/>
              </a:ext>
            </a:extLst>
          </p:cNvPr>
          <p:cNvSpPr>
            <a:spLocks noGrp="1"/>
          </p:cNvSpPr>
          <p:nvPr>
            <p:ph type="title"/>
          </p:nvPr>
        </p:nvSpPr>
        <p:spPr/>
        <p:txBody>
          <a:bodyPr/>
          <a:lstStyle/>
          <a:p>
            <a:r>
              <a:rPr lang="de-DE"/>
              <a:t>Mastertitelformat bearbeiten</a:t>
            </a:r>
            <a:endParaRPr lang="en-DE"/>
          </a:p>
        </p:txBody>
      </p:sp>
      <p:sp>
        <p:nvSpPr>
          <p:cNvPr id="3" name="Inhaltsplatzhalter 2">
            <a:extLst>
              <a:ext uri="{FF2B5EF4-FFF2-40B4-BE49-F238E27FC236}">
                <a16:creationId xmlns:a16="http://schemas.microsoft.com/office/drawing/2014/main" id="{FCAFE2E3-9895-4400-8225-1CA2C9309807}"/>
              </a:ext>
            </a:extLst>
          </p:cNvPr>
          <p:cNvSpPr>
            <a:spLocks noGrp="1"/>
          </p:cNvSpPr>
          <p:nvPr>
            <p:ph sz="half" idx="1"/>
          </p:nvPr>
        </p:nvSpPr>
        <p:spPr>
          <a:xfrm>
            <a:off x="1675527" y="3651250"/>
            <a:ext cx="10357803" cy="8702676"/>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DE"/>
          </a:p>
        </p:txBody>
      </p:sp>
      <p:sp>
        <p:nvSpPr>
          <p:cNvPr id="5" name="Datumsplatzhalter 4">
            <a:extLst>
              <a:ext uri="{FF2B5EF4-FFF2-40B4-BE49-F238E27FC236}">
                <a16:creationId xmlns:a16="http://schemas.microsoft.com/office/drawing/2014/main" id="{81E94DF0-E703-4792-BDA7-B0195AE87C22}"/>
              </a:ext>
            </a:extLst>
          </p:cNvPr>
          <p:cNvSpPr>
            <a:spLocks noGrp="1"/>
          </p:cNvSpPr>
          <p:nvPr>
            <p:ph type="dt" sz="half" idx="10"/>
          </p:nvPr>
        </p:nvSpPr>
        <p:spPr/>
        <p:txBody>
          <a:bodyPr/>
          <a:lstStyle/>
          <a:p>
            <a:fld id="{C6C35115-3ECE-49E0-BFEB-FE57B97DAEF7}" type="datetime1">
              <a:rPr lang="de-DE" smtClean="0"/>
              <a:t>25.01.23</a:t>
            </a:fld>
            <a:endParaRPr lang="en-DE"/>
          </a:p>
        </p:txBody>
      </p:sp>
      <p:sp>
        <p:nvSpPr>
          <p:cNvPr id="6" name="Fußzeilenplatzhalter 5">
            <a:extLst>
              <a:ext uri="{FF2B5EF4-FFF2-40B4-BE49-F238E27FC236}">
                <a16:creationId xmlns:a16="http://schemas.microsoft.com/office/drawing/2014/main" id="{10C44522-CFAB-4B1A-95A4-CF7DFB838269}"/>
              </a:ext>
            </a:extLst>
          </p:cNvPr>
          <p:cNvSpPr>
            <a:spLocks noGrp="1"/>
          </p:cNvSpPr>
          <p:nvPr>
            <p:ph type="ftr" sz="quarter" idx="11"/>
          </p:nvPr>
        </p:nvSpPr>
        <p:spPr/>
        <p:txBody>
          <a:bodyPr/>
          <a:lstStyle/>
          <a:p>
            <a:endParaRPr lang="en-DE"/>
          </a:p>
        </p:txBody>
      </p:sp>
      <p:sp>
        <p:nvSpPr>
          <p:cNvPr id="7" name="Foliennummernplatzhalter 6">
            <a:extLst>
              <a:ext uri="{FF2B5EF4-FFF2-40B4-BE49-F238E27FC236}">
                <a16:creationId xmlns:a16="http://schemas.microsoft.com/office/drawing/2014/main" id="{7083F086-1A30-432B-9D2A-6F379CC8391E}"/>
              </a:ext>
            </a:extLst>
          </p:cNvPr>
          <p:cNvSpPr>
            <a:spLocks noGrp="1"/>
          </p:cNvSpPr>
          <p:nvPr>
            <p:ph type="sldNum" sz="quarter" idx="12"/>
          </p:nvPr>
        </p:nvSpPr>
        <p:spPr/>
        <p:txBody>
          <a:bodyPr/>
          <a:lstStyle/>
          <a:p>
            <a:fld id="{B943AEF5-942A-491C-B839-75B33977A738}" type="slidenum">
              <a:rPr lang="en-DE" smtClean="0"/>
              <a:t>‹Nr.›</a:t>
            </a:fld>
            <a:endParaRPr lang="en-DE"/>
          </a:p>
        </p:txBody>
      </p:sp>
      <p:sp>
        <p:nvSpPr>
          <p:cNvPr id="8" name="Bildplatzhalter 2">
            <a:extLst>
              <a:ext uri="{FF2B5EF4-FFF2-40B4-BE49-F238E27FC236}">
                <a16:creationId xmlns:a16="http://schemas.microsoft.com/office/drawing/2014/main" id="{70D07CF4-0094-42A2-A9CB-67AED77E94BA}"/>
              </a:ext>
            </a:extLst>
          </p:cNvPr>
          <p:cNvSpPr>
            <a:spLocks noGrp="1"/>
          </p:cNvSpPr>
          <p:nvPr>
            <p:ph type="pic" idx="13"/>
          </p:nvPr>
        </p:nvSpPr>
        <p:spPr>
          <a:xfrm>
            <a:off x="12484318" y="3651250"/>
            <a:ext cx="10211455" cy="6425080"/>
          </a:xfrm>
        </p:spPr>
        <p:txBody>
          <a:bodyPr/>
          <a:lstStyle>
            <a:lvl1pPr marL="0" indent="0">
              <a:buNone/>
              <a:defRPr sz="6397"/>
            </a:lvl1pPr>
            <a:lvl2pPr marL="913943" indent="0">
              <a:buNone/>
              <a:defRPr sz="5597"/>
            </a:lvl2pPr>
            <a:lvl3pPr marL="1827886" indent="0">
              <a:buNone/>
              <a:defRPr sz="4798"/>
            </a:lvl3pPr>
            <a:lvl4pPr marL="2741828" indent="0">
              <a:buNone/>
              <a:defRPr sz="3998"/>
            </a:lvl4pPr>
            <a:lvl5pPr marL="3655771" indent="0">
              <a:buNone/>
              <a:defRPr sz="3998"/>
            </a:lvl5pPr>
            <a:lvl6pPr marL="4569714" indent="0">
              <a:buNone/>
              <a:defRPr sz="3998"/>
            </a:lvl6pPr>
            <a:lvl7pPr marL="5483657" indent="0">
              <a:buNone/>
              <a:defRPr sz="3998"/>
            </a:lvl7pPr>
            <a:lvl8pPr marL="6397600" indent="0">
              <a:buNone/>
              <a:defRPr sz="3998"/>
            </a:lvl8pPr>
            <a:lvl9pPr marL="7311542" indent="0">
              <a:buNone/>
              <a:defRPr sz="3998"/>
            </a:lvl9pPr>
          </a:lstStyle>
          <a:p>
            <a:endParaRPr lang="en-DE"/>
          </a:p>
        </p:txBody>
      </p:sp>
    </p:spTree>
    <p:extLst>
      <p:ext uri="{BB962C8B-B14F-4D97-AF65-F5344CB8AC3E}">
        <p14:creationId xmlns:p14="http://schemas.microsoft.com/office/powerpoint/2010/main" val="429079144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2_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C20496C-2E84-4A68-B71E-F6522426A411}"/>
              </a:ext>
            </a:extLst>
          </p:cNvPr>
          <p:cNvSpPr>
            <a:spLocks noGrp="1"/>
          </p:cNvSpPr>
          <p:nvPr>
            <p:ph type="title"/>
          </p:nvPr>
        </p:nvSpPr>
        <p:spPr/>
        <p:txBody>
          <a:bodyPr/>
          <a:lstStyle/>
          <a:p>
            <a:r>
              <a:rPr lang="de-DE"/>
              <a:t>Mastertitelformat bearbeiten</a:t>
            </a:r>
            <a:endParaRPr lang="en-DE"/>
          </a:p>
        </p:txBody>
      </p:sp>
      <p:sp>
        <p:nvSpPr>
          <p:cNvPr id="3" name="Inhaltsplatzhalter 2">
            <a:extLst>
              <a:ext uri="{FF2B5EF4-FFF2-40B4-BE49-F238E27FC236}">
                <a16:creationId xmlns:a16="http://schemas.microsoft.com/office/drawing/2014/main" id="{FCAFE2E3-9895-4400-8225-1CA2C9309807}"/>
              </a:ext>
            </a:extLst>
          </p:cNvPr>
          <p:cNvSpPr>
            <a:spLocks noGrp="1"/>
          </p:cNvSpPr>
          <p:nvPr>
            <p:ph sz="half" idx="1"/>
          </p:nvPr>
        </p:nvSpPr>
        <p:spPr>
          <a:xfrm>
            <a:off x="1675527" y="3651250"/>
            <a:ext cx="10357803" cy="8702676"/>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DE"/>
          </a:p>
        </p:txBody>
      </p:sp>
      <p:sp>
        <p:nvSpPr>
          <p:cNvPr id="5" name="Datumsplatzhalter 4">
            <a:extLst>
              <a:ext uri="{FF2B5EF4-FFF2-40B4-BE49-F238E27FC236}">
                <a16:creationId xmlns:a16="http://schemas.microsoft.com/office/drawing/2014/main" id="{81E94DF0-E703-4792-BDA7-B0195AE87C22}"/>
              </a:ext>
            </a:extLst>
          </p:cNvPr>
          <p:cNvSpPr>
            <a:spLocks noGrp="1"/>
          </p:cNvSpPr>
          <p:nvPr>
            <p:ph type="dt" sz="half" idx="10"/>
          </p:nvPr>
        </p:nvSpPr>
        <p:spPr/>
        <p:txBody>
          <a:bodyPr/>
          <a:lstStyle/>
          <a:p>
            <a:fld id="{BA45EA42-FDCE-4ECB-A970-7074396931BE}" type="datetime1">
              <a:rPr lang="de-DE" smtClean="0"/>
              <a:t>25.01.23</a:t>
            </a:fld>
            <a:endParaRPr lang="en-DE"/>
          </a:p>
        </p:txBody>
      </p:sp>
      <p:sp>
        <p:nvSpPr>
          <p:cNvPr id="6" name="Fußzeilenplatzhalter 5">
            <a:extLst>
              <a:ext uri="{FF2B5EF4-FFF2-40B4-BE49-F238E27FC236}">
                <a16:creationId xmlns:a16="http://schemas.microsoft.com/office/drawing/2014/main" id="{10C44522-CFAB-4B1A-95A4-CF7DFB838269}"/>
              </a:ext>
            </a:extLst>
          </p:cNvPr>
          <p:cNvSpPr>
            <a:spLocks noGrp="1"/>
          </p:cNvSpPr>
          <p:nvPr>
            <p:ph type="ftr" sz="quarter" idx="11"/>
          </p:nvPr>
        </p:nvSpPr>
        <p:spPr/>
        <p:txBody>
          <a:bodyPr/>
          <a:lstStyle/>
          <a:p>
            <a:endParaRPr lang="en-DE"/>
          </a:p>
        </p:txBody>
      </p:sp>
      <p:sp>
        <p:nvSpPr>
          <p:cNvPr id="7" name="Foliennummernplatzhalter 6">
            <a:extLst>
              <a:ext uri="{FF2B5EF4-FFF2-40B4-BE49-F238E27FC236}">
                <a16:creationId xmlns:a16="http://schemas.microsoft.com/office/drawing/2014/main" id="{7083F086-1A30-432B-9D2A-6F379CC8391E}"/>
              </a:ext>
            </a:extLst>
          </p:cNvPr>
          <p:cNvSpPr>
            <a:spLocks noGrp="1"/>
          </p:cNvSpPr>
          <p:nvPr>
            <p:ph type="sldNum" sz="quarter" idx="12"/>
          </p:nvPr>
        </p:nvSpPr>
        <p:spPr/>
        <p:txBody>
          <a:bodyPr/>
          <a:lstStyle/>
          <a:p>
            <a:fld id="{B943AEF5-942A-491C-B839-75B33977A738}" type="slidenum">
              <a:rPr lang="en-DE" smtClean="0"/>
              <a:t>‹Nr.›</a:t>
            </a:fld>
            <a:endParaRPr lang="en-DE"/>
          </a:p>
        </p:txBody>
      </p:sp>
    </p:spTree>
    <p:extLst>
      <p:ext uri="{BB962C8B-B14F-4D97-AF65-F5344CB8AC3E}">
        <p14:creationId xmlns:p14="http://schemas.microsoft.com/office/powerpoint/2010/main" val="22006096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0F0EA4D-42F6-4B9A-B730-285B0E0B49D8}"/>
              </a:ext>
            </a:extLst>
          </p:cNvPr>
          <p:cNvSpPr>
            <a:spLocks noGrp="1"/>
          </p:cNvSpPr>
          <p:nvPr>
            <p:ph type="title"/>
          </p:nvPr>
        </p:nvSpPr>
        <p:spPr>
          <a:xfrm>
            <a:off x="1678702" y="914400"/>
            <a:ext cx="7860378" cy="3200400"/>
          </a:xfrm>
        </p:spPr>
        <p:txBody>
          <a:bodyPr anchor="b"/>
          <a:lstStyle>
            <a:lvl1pPr>
              <a:defRPr sz="6397"/>
            </a:lvl1pPr>
          </a:lstStyle>
          <a:p>
            <a:r>
              <a:rPr lang="de-DE"/>
              <a:t>Mastertitelformat bearbeiten</a:t>
            </a:r>
            <a:endParaRPr lang="en-DE"/>
          </a:p>
        </p:txBody>
      </p:sp>
      <p:sp>
        <p:nvSpPr>
          <p:cNvPr id="3" name="Inhaltsplatzhalter 2">
            <a:extLst>
              <a:ext uri="{FF2B5EF4-FFF2-40B4-BE49-F238E27FC236}">
                <a16:creationId xmlns:a16="http://schemas.microsoft.com/office/drawing/2014/main" id="{33EA09EA-37F6-47C1-BB0A-B1B7792BBE07}"/>
              </a:ext>
            </a:extLst>
          </p:cNvPr>
          <p:cNvSpPr>
            <a:spLocks noGrp="1"/>
          </p:cNvSpPr>
          <p:nvPr>
            <p:ph idx="1"/>
          </p:nvPr>
        </p:nvSpPr>
        <p:spPr>
          <a:xfrm>
            <a:off x="10360977" y="1974851"/>
            <a:ext cx="12337971" cy="9747250"/>
          </a:xfrm>
        </p:spPr>
        <p:txBody>
          <a:bodyPr/>
          <a:lstStyle>
            <a:lvl1pPr>
              <a:defRPr sz="6397"/>
            </a:lvl1pPr>
            <a:lvl2pPr>
              <a:defRPr sz="5597"/>
            </a:lvl2pPr>
            <a:lvl3pPr>
              <a:defRPr sz="4798"/>
            </a:lvl3pPr>
            <a:lvl4pPr>
              <a:defRPr sz="3998"/>
            </a:lvl4pPr>
            <a:lvl5pPr>
              <a:defRPr sz="3998"/>
            </a:lvl5pPr>
            <a:lvl6pPr>
              <a:defRPr sz="3998"/>
            </a:lvl6pPr>
            <a:lvl7pPr>
              <a:defRPr sz="3998"/>
            </a:lvl7pPr>
            <a:lvl8pPr>
              <a:defRPr sz="3998"/>
            </a:lvl8pPr>
            <a:lvl9pPr>
              <a:defRPr sz="3998"/>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DE"/>
          </a:p>
        </p:txBody>
      </p:sp>
      <p:sp>
        <p:nvSpPr>
          <p:cNvPr id="4" name="Textplatzhalter 3">
            <a:extLst>
              <a:ext uri="{FF2B5EF4-FFF2-40B4-BE49-F238E27FC236}">
                <a16:creationId xmlns:a16="http://schemas.microsoft.com/office/drawing/2014/main" id="{7A131616-1ECC-4FB1-9193-E7FBDA5B176B}"/>
              </a:ext>
            </a:extLst>
          </p:cNvPr>
          <p:cNvSpPr>
            <a:spLocks noGrp="1"/>
          </p:cNvSpPr>
          <p:nvPr>
            <p:ph type="body" sz="half" idx="2"/>
          </p:nvPr>
        </p:nvSpPr>
        <p:spPr>
          <a:xfrm>
            <a:off x="1678702" y="4114800"/>
            <a:ext cx="7860378" cy="7623176"/>
          </a:xfrm>
        </p:spPr>
        <p:txBody>
          <a:bodyPr/>
          <a:lstStyle>
            <a:lvl1pPr marL="0" indent="0">
              <a:buNone/>
              <a:defRPr sz="3198"/>
            </a:lvl1pPr>
            <a:lvl2pPr marL="913943" indent="0">
              <a:buNone/>
              <a:defRPr sz="2799"/>
            </a:lvl2pPr>
            <a:lvl3pPr marL="1827886" indent="0">
              <a:buNone/>
              <a:defRPr sz="2399"/>
            </a:lvl3pPr>
            <a:lvl4pPr marL="2741828" indent="0">
              <a:buNone/>
              <a:defRPr sz="1999"/>
            </a:lvl4pPr>
            <a:lvl5pPr marL="3655771" indent="0">
              <a:buNone/>
              <a:defRPr sz="1999"/>
            </a:lvl5pPr>
            <a:lvl6pPr marL="4569714" indent="0">
              <a:buNone/>
              <a:defRPr sz="1999"/>
            </a:lvl6pPr>
            <a:lvl7pPr marL="5483657" indent="0">
              <a:buNone/>
              <a:defRPr sz="1999"/>
            </a:lvl7pPr>
            <a:lvl8pPr marL="6397600" indent="0">
              <a:buNone/>
              <a:defRPr sz="1999"/>
            </a:lvl8pPr>
            <a:lvl9pPr marL="7311542" indent="0">
              <a:buNone/>
              <a:defRPr sz="1999"/>
            </a:lvl9pPr>
          </a:lstStyle>
          <a:p>
            <a:pPr lvl="0"/>
            <a:r>
              <a:rPr lang="de-DE"/>
              <a:t>Mastertextformat bearbeiten</a:t>
            </a:r>
          </a:p>
        </p:txBody>
      </p:sp>
      <p:sp>
        <p:nvSpPr>
          <p:cNvPr id="5" name="Datumsplatzhalter 4">
            <a:extLst>
              <a:ext uri="{FF2B5EF4-FFF2-40B4-BE49-F238E27FC236}">
                <a16:creationId xmlns:a16="http://schemas.microsoft.com/office/drawing/2014/main" id="{09E5FEAD-9797-49D6-9411-C24F6740D53C}"/>
              </a:ext>
            </a:extLst>
          </p:cNvPr>
          <p:cNvSpPr>
            <a:spLocks noGrp="1"/>
          </p:cNvSpPr>
          <p:nvPr>
            <p:ph type="dt" sz="half" idx="10"/>
          </p:nvPr>
        </p:nvSpPr>
        <p:spPr/>
        <p:txBody>
          <a:bodyPr/>
          <a:lstStyle/>
          <a:p>
            <a:fld id="{1AA26A33-5F21-433A-A5B8-E971CC51A175}" type="datetime1">
              <a:rPr lang="de-DE" smtClean="0"/>
              <a:t>25.01.23</a:t>
            </a:fld>
            <a:endParaRPr lang="en-DE"/>
          </a:p>
        </p:txBody>
      </p:sp>
      <p:sp>
        <p:nvSpPr>
          <p:cNvPr id="6" name="Fußzeilenplatzhalter 5">
            <a:extLst>
              <a:ext uri="{FF2B5EF4-FFF2-40B4-BE49-F238E27FC236}">
                <a16:creationId xmlns:a16="http://schemas.microsoft.com/office/drawing/2014/main" id="{CEEC97A6-575C-4768-B31B-B457F3A90EF2}"/>
              </a:ext>
            </a:extLst>
          </p:cNvPr>
          <p:cNvSpPr>
            <a:spLocks noGrp="1"/>
          </p:cNvSpPr>
          <p:nvPr>
            <p:ph type="ftr" sz="quarter" idx="11"/>
          </p:nvPr>
        </p:nvSpPr>
        <p:spPr/>
        <p:txBody>
          <a:bodyPr/>
          <a:lstStyle/>
          <a:p>
            <a:endParaRPr lang="en-DE"/>
          </a:p>
        </p:txBody>
      </p:sp>
      <p:sp>
        <p:nvSpPr>
          <p:cNvPr id="7" name="Foliennummernplatzhalter 6">
            <a:extLst>
              <a:ext uri="{FF2B5EF4-FFF2-40B4-BE49-F238E27FC236}">
                <a16:creationId xmlns:a16="http://schemas.microsoft.com/office/drawing/2014/main" id="{D7A84F2E-2765-4F5F-B5D7-904AB2519F1E}"/>
              </a:ext>
            </a:extLst>
          </p:cNvPr>
          <p:cNvSpPr>
            <a:spLocks noGrp="1"/>
          </p:cNvSpPr>
          <p:nvPr>
            <p:ph type="sldNum" sz="quarter" idx="12"/>
          </p:nvPr>
        </p:nvSpPr>
        <p:spPr/>
        <p:txBody>
          <a:bodyPr/>
          <a:lstStyle/>
          <a:p>
            <a:fld id="{B943AEF5-942A-491C-B839-75B33977A738}" type="slidenum">
              <a:rPr lang="en-DE" smtClean="0"/>
              <a:t>‹Nr.›</a:t>
            </a:fld>
            <a:endParaRPr lang="en-DE"/>
          </a:p>
        </p:txBody>
      </p:sp>
    </p:spTree>
    <p:extLst>
      <p:ext uri="{BB962C8B-B14F-4D97-AF65-F5344CB8AC3E}">
        <p14:creationId xmlns:p14="http://schemas.microsoft.com/office/powerpoint/2010/main" val="104352197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BA83531-B829-45BE-AA96-F17B9D3B71C6}"/>
              </a:ext>
            </a:extLst>
          </p:cNvPr>
          <p:cNvSpPr>
            <a:spLocks noGrp="1"/>
          </p:cNvSpPr>
          <p:nvPr>
            <p:ph type="title"/>
          </p:nvPr>
        </p:nvSpPr>
        <p:spPr>
          <a:xfrm>
            <a:off x="1678702" y="914400"/>
            <a:ext cx="7860378" cy="3200400"/>
          </a:xfrm>
        </p:spPr>
        <p:txBody>
          <a:bodyPr anchor="b"/>
          <a:lstStyle>
            <a:lvl1pPr>
              <a:defRPr sz="6397"/>
            </a:lvl1pPr>
          </a:lstStyle>
          <a:p>
            <a:r>
              <a:rPr lang="de-DE"/>
              <a:t>Mastertitelformat bearbeiten</a:t>
            </a:r>
            <a:endParaRPr lang="en-DE"/>
          </a:p>
        </p:txBody>
      </p:sp>
      <p:sp>
        <p:nvSpPr>
          <p:cNvPr id="3" name="Bildplatzhalter 2">
            <a:extLst>
              <a:ext uri="{FF2B5EF4-FFF2-40B4-BE49-F238E27FC236}">
                <a16:creationId xmlns:a16="http://schemas.microsoft.com/office/drawing/2014/main" id="{78EC453B-26A1-4846-8B41-200DD1106CC5}"/>
              </a:ext>
            </a:extLst>
          </p:cNvPr>
          <p:cNvSpPr>
            <a:spLocks noGrp="1"/>
          </p:cNvSpPr>
          <p:nvPr>
            <p:ph type="pic" idx="1"/>
          </p:nvPr>
        </p:nvSpPr>
        <p:spPr>
          <a:xfrm>
            <a:off x="10354628" y="914401"/>
            <a:ext cx="12337971" cy="9747250"/>
          </a:xfrm>
        </p:spPr>
        <p:txBody>
          <a:bodyPr/>
          <a:lstStyle>
            <a:lvl1pPr marL="0" indent="0">
              <a:buNone/>
              <a:defRPr sz="6397"/>
            </a:lvl1pPr>
            <a:lvl2pPr marL="913943" indent="0">
              <a:buNone/>
              <a:defRPr sz="5597"/>
            </a:lvl2pPr>
            <a:lvl3pPr marL="1827886" indent="0">
              <a:buNone/>
              <a:defRPr sz="4798"/>
            </a:lvl3pPr>
            <a:lvl4pPr marL="2741828" indent="0">
              <a:buNone/>
              <a:defRPr sz="3998"/>
            </a:lvl4pPr>
            <a:lvl5pPr marL="3655771" indent="0">
              <a:buNone/>
              <a:defRPr sz="3998"/>
            </a:lvl5pPr>
            <a:lvl6pPr marL="4569714" indent="0">
              <a:buNone/>
              <a:defRPr sz="3998"/>
            </a:lvl6pPr>
            <a:lvl7pPr marL="5483657" indent="0">
              <a:buNone/>
              <a:defRPr sz="3998"/>
            </a:lvl7pPr>
            <a:lvl8pPr marL="6397600" indent="0">
              <a:buNone/>
              <a:defRPr sz="3998"/>
            </a:lvl8pPr>
            <a:lvl9pPr marL="7311542" indent="0">
              <a:buNone/>
              <a:defRPr sz="3998"/>
            </a:lvl9pPr>
          </a:lstStyle>
          <a:p>
            <a:endParaRPr lang="en-DE"/>
          </a:p>
        </p:txBody>
      </p:sp>
      <p:sp>
        <p:nvSpPr>
          <p:cNvPr id="4" name="Textplatzhalter 3">
            <a:extLst>
              <a:ext uri="{FF2B5EF4-FFF2-40B4-BE49-F238E27FC236}">
                <a16:creationId xmlns:a16="http://schemas.microsoft.com/office/drawing/2014/main" id="{6899FD88-AAA1-4DD1-8092-F448DB23470A}"/>
              </a:ext>
            </a:extLst>
          </p:cNvPr>
          <p:cNvSpPr>
            <a:spLocks noGrp="1"/>
          </p:cNvSpPr>
          <p:nvPr>
            <p:ph type="body" sz="half" idx="2"/>
          </p:nvPr>
        </p:nvSpPr>
        <p:spPr>
          <a:xfrm>
            <a:off x="1678702" y="4114800"/>
            <a:ext cx="7860378" cy="7623176"/>
          </a:xfrm>
        </p:spPr>
        <p:txBody>
          <a:bodyPr/>
          <a:lstStyle>
            <a:lvl1pPr marL="0" indent="0">
              <a:buNone/>
              <a:defRPr sz="3198"/>
            </a:lvl1pPr>
            <a:lvl2pPr marL="913943" indent="0">
              <a:buNone/>
              <a:defRPr sz="2799"/>
            </a:lvl2pPr>
            <a:lvl3pPr marL="1827886" indent="0">
              <a:buNone/>
              <a:defRPr sz="2399"/>
            </a:lvl3pPr>
            <a:lvl4pPr marL="2741828" indent="0">
              <a:buNone/>
              <a:defRPr sz="1999"/>
            </a:lvl4pPr>
            <a:lvl5pPr marL="3655771" indent="0">
              <a:buNone/>
              <a:defRPr sz="1999"/>
            </a:lvl5pPr>
            <a:lvl6pPr marL="4569714" indent="0">
              <a:buNone/>
              <a:defRPr sz="1999"/>
            </a:lvl6pPr>
            <a:lvl7pPr marL="5483657" indent="0">
              <a:buNone/>
              <a:defRPr sz="1999"/>
            </a:lvl7pPr>
            <a:lvl8pPr marL="6397600" indent="0">
              <a:buNone/>
              <a:defRPr sz="1999"/>
            </a:lvl8pPr>
            <a:lvl9pPr marL="7311542" indent="0">
              <a:buNone/>
              <a:defRPr sz="1999"/>
            </a:lvl9pPr>
          </a:lstStyle>
          <a:p>
            <a:pPr lvl="0"/>
            <a:r>
              <a:rPr lang="de-DE"/>
              <a:t>Mastertextformat bearbeiten</a:t>
            </a:r>
          </a:p>
        </p:txBody>
      </p:sp>
      <p:sp>
        <p:nvSpPr>
          <p:cNvPr id="5" name="Datumsplatzhalter 4">
            <a:extLst>
              <a:ext uri="{FF2B5EF4-FFF2-40B4-BE49-F238E27FC236}">
                <a16:creationId xmlns:a16="http://schemas.microsoft.com/office/drawing/2014/main" id="{5460E752-66BC-4350-9619-C6EBDC098594}"/>
              </a:ext>
            </a:extLst>
          </p:cNvPr>
          <p:cNvSpPr>
            <a:spLocks noGrp="1"/>
          </p:cNvSpPr>
          <p:nvPr>
            <p:ph type="dt" sz="half" idx="10"/>
          </p:nvPr>
        </p:nvSpPr>
        <p:spPr/>
        <p:txBody>
          <a:bodyPr/>
          <a:lstStyle/>
          <a:p>
            <a:fld id="{F69BFD01-8ED9-4472-A4CD-F5EA1ED8396F}" type="datetime1">
              <a:rPr lang="de-DE" smtClean="0"/>
              <a:t>25.01.23</a:t>
            </a:fld>
            <a:endParaRPr lang="en-DE"/>
          </a:p>
        </p:txBody>
      </p:sp>
      <p:sp>
        <p:nvSpPr>
          <p:cNvPr id="6" name="Fußzeilenplatzhalter 5">
            <a:extLst>
              <a:ext uri="{FF2B5EF4-FFF2-40B4-BE49-F238E27FC236}">
                <a16:creationId xmlns:a16="http://schemas.microsoft.com/office/drawing/2014/main" id="{2960E6EB-9C78-43BB-8742-0C50046D8F85}"/>
              </a:ext>
            </a:extLst>
          </p:cNvPr>
          <p:cNvSpPr>
            <a:spLocks noGrp="1"/>
          </p:cNvSpPr>
          <p:nvPr>
            <p:ph type="ftr" sz="quarter" idx="11"/>
          </p:nvPr>
        </p:nvSpPr>
        <p:spPr/>
        <p:txBody>
          <a:bodyPr/>
          <a:lstStyle/>
          <a:p>
            <a:endParaRPr lang="en-DE"/>
          </a:p>
        </p:txBody>
      </p:sp>
      <p:sp>
        <p:nvSpPr>
          <p:cNvPr id="7" name="Foliennummernplatzhalter 6">
            <a:extLst>
              <a:ext uri="{FF2B5EF4-FFF2-40B4-BE49-F238E27FC236}">
                <a16:creationId xmlns:a16="http://schemas.microsoft.com/office/drawing/2014/main" id="{43DB5B31-44D0-4235-B073-60D2698BD9D2}"/>
              </a:ext>
            </a:extLst>
          </p:cNvPr>
          <p:cNvSpPr>
            <a:spLocks noGrp="1"/>
          </p:cNvSpPr>
          <p:nvPr>
            <p:ph type="sldNum" sz="quarter" idx="12"/>
          </p:nvPr>
        </p:nvSpPr>
        <p:spPr/>
        <p:txBody>
          <a:bodyPr/>
          <a:lstStyle/>
          <a:p>
            <a:fld id="{B943AEF5-942A-491C-B839-75B33977A738}" type="slidenum">
              <a:rPr lang="en-DE" smtClean="0"/>
              <a:t>‹Nr.›</a:t>
            </a:fld>
            <a:endParaRPr lang="en-DE"/>
          </a:p>
        </p:txBody>
      </p:sp>
    </p:spTree>
    <p:extLst>
      <p:ext uri="{BB962C8B-B14F-4D97-AF65-F5344CB8AC3E}">
        <p14:creationId xmlns:p14="http://schemas.microsoft.com/office/powerpoint/2010/main" val="139266187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8957826-39AE-468A-AA15-A03E642D0B5E}"/>
              </a:ext>
            </a:extLst>
          </p:cNvPr>
          <p:cNvSpPr>
            <a:spLocks noGrp="1"/>
          </p:cNvSpPr>
          <p:nvPr>
            <p:ph type="title"/>
          </p:nvPr>
        </p:nvSpPr>
        <p:spPr/>
        <p:txBody>
          <a:bodyPr/>
          <a:lstStyle/>
          <a:p>
            <a:r>
              <a:rPr lang="de-DE"/>
              <a:t>Mastertitelformat bearbeiten</a:t>
            </a:r>
            <a:endParaRPr lang="en-DE"/>
          </a:p>
        </p:txBody>
      </p:sp>
      <p:sp>
        <p:nvSpPr>
          <p:cNvPr id="3" name="Datumsplatzhalter 2">
            <a:extLst>
              <a:ext uri="{FF2B5EF4-FFF2-40B4-BE49-F238E27FC236}">
                <a16:creationId xmlns:a16="http://schemas.microsoft.com/office/drawing/2014/main" id="{566E469D-8FFD-4A04-B0BC-38A37F02F6B8}"/>
              </a:ext>
            </a:extLst>
          </p:cNvPr>
          <p:cNvSpPr>
            <a:spLocks noGrp="1"/>
          </p:cNvSpPr>
          <p:nvPr>
            <p:ph type="dt" sz="half" idx="10"/>
          </p:nvPr>
        </p:nvSpPr>
        <p:spPr/>
        <p:txBody>
          <a:bodyPr/>
          <a:lstStyle/>
          <a:p>
            <a:fld id="{D1F0185D-458F-4F03-B308-A150D806DA4A}" type="datetime1">
              <a:rPr lang="de-DE" smtClean="0"/>
              <a:t>25.01.23</a:t>
            </a:fld>
            <a:endParaRPr lang="en-DE"/>
          </a:p>
        </p:txBody>
      </p:sp>
      <p:sp>
        <p:nvSpPr>
          <p:cNvPr id="4" name="Fußzeilenplatzhalter 3">
            <a:extLst>
              <a:ext uri="{FF2B5EF4-FFF2-40B4-BE49-F238E27FC236}">
                <a16:creationId xmlns:a16="http://schemas.microsoft.com/office/drawing/2014/main" id="{C5077D05-60AB-4F25-8F07-D36C6FC87CCF}"/>
              </a:ext>
            </a:extLst>
          </p:cNvPr>
          <p:cNvSpPr>
            <a:spLocks noGrp="1"/>
          </p:cNvSpPr>
          <p:nvPr>
            <p:ph type="ftr" sz="quarter" idx="11"/>
          </p:nvPr>
        </p:nvSpPr>
        <p:spPr/>
        <p:txBody>
          <a:bodyPr/>
          <a:lstStyle/>
          <a:p>
            <a:endParaRPr lang="en-DE"/>
          </a:p>
        </p:txBody>
      </p:sp>
      <p:sp>
        <p:nvSpPr>
          <p:cNvPr id="5" name="Foliennummernplatzhalter 4">
            <a:extLst>
              <a:ext uri="{FF2B5EF4-FFF2-40B4-BE49-F238E27FC236}">
                <a16:creationId xmlns:a16="http://schemas.microsoft.com/office/drawing/2014/main" id="{5280730A-D164-4033-81DF-9D274C339D9B}"/>
              </a:ext>
            </a:extLst>
          </p:cNvPr>
          <p:cNvSpPr>
            <a:spLocks noGrp="1"/>
          </p:cNvSpPr>
          <p:nvPr>
            <p:ph type="sldNum" sz="quarter" idx="12"/>
          </p:nvPr>
        </p:nvSpPr>
        <p:spPr/>
        <p:txBody>
          <a:bodyPr/>
          <a:lstStyle/>
          <a:p>
            <a:fld id="{B943AEF5-942A-491C-B839-75B33977A738}" type="slidenum">
              <a:rPr lang="en-DE" smtClean="0"/>
              <a:t>‹Nr.›</a:t>
            </a:fld>
            <a:endParaRPr lang="en-DE"/>
          </a:p>
        </p:txBody>
      </p:sp>
    </p:spTree>
    <p:extLst>
      <p:ext uri="{BB962C8B-B14F-4D97-AF65-F5344CB8AC3E}">
        <p14:creationId xmlns:p14="http://schemas.microsoft.com/office/powerpoint/2010/main" val="310786126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6CA496FB-26C3-42F8-93CC-1652CF47EAF7}"/>
              </a:ext>
            </a:extLst>
          </p:cNvPr>
          <p:cNvSpPr>
            <a:spLocks noGrp="1"/>
          </p:cNvSpPr>
          <p:nvPr>
            <p:ph type="dt" sz="half" idx="10"/>
          </p:nvPr>
        </p:nvSpPr>
        <p:spPr/>
        <p:txBody>
          <a:bodyPr/>
          <a:lstStyle/>
          <a:p>
            <a:fld id="{2C67977D-53F0-4E9E-9BFE-5B55AB3A07A3}" type="datetime1">
              <a:rPr lang="de-DE" smtClean="0"/>
              <a:t>25.01.23</a:t>
            </a:fld>
            <a:endParaRPr lang="en-DE"/>
          </a:p>
        </p:txBody>
      </p:sp>
      <p:sp>
        <p:nvSpPr>
          <p:cNvPr id="3" name="Fußzeilenplatzhalter 2">
            <a:extLst>
              <a:ext uri="{FF2B5EF4-FFF2-40B4-BE49-F238E27FC236}">
                <a16:creationId xmlns:a16="http://schemas.microsoft.com/office/drawing/2014/main" id="{CF8702B8-6B99-4C71-ADD1-24D764082008}"/>
              </a:ext>
            </a:extLst>
          </p:cNvPr>
          <p:cNvSpPr>
            <a:spLocks noGrp="1"/>
          </p:cNvSpPr>
          <p:nvPr>
            <p:ph type="ftr" sz="quarter" idx="11"/>
          </p:nvPr>
        </p:nvSpPr>
        <p:spPr/>
        <p:txBody>
          <a:bodyPr/>
          <a:lstStyle/>
          <a:p>
            <a:endParaRPr lang="en-DE"/>
          </a:p>
        </p:txBody>
      </p:sp>
      <p:sp>
        <p:nvSpPr>
          <p:cNvPr id="4" name="Foliennummernplatzhalter 3">
            <a:extLst>
              <a:ext uri="{FF2B5EF4-FFF2-40B4-BE49-F238E27FC236}">
                <a16:creationId xmlns:a16="http://schemas.microsoft.com/office/drawing/2014/main" id="{CDE1F575-EEF4-43DA-99FA-E139BC2BD2B8}"/>
              </a:ext>
            </a:extLst>
          </p:cNvPr>
          <p:cNvSpPr>
            <a:spLocks noGrp="1"/>
          </p:cNvSpPr>
          <p:nvPr>
            <p:ph type="sldNum" sz="quarter" idx="12"/>
          </p:nvPr>
        </p:nvSpPr>
        <p:spPr/>
        <p:txBody>
          <a:bodyPr/>
          <a:lstStyle/>
          <a:p>
            <a:fld id="{B943AEF5-942A-491C-B839-75B33977A738}" type="slidenum">
              <a:rPr lang="en-DE" smtClean="0"/>
              <a:t>‹Nr.›</a:t>
            </a:fld>
            <a:endParaRPr lang="en-DE"/>
          </a:p>
        </p:txBody>
      </p:sp>
    </p:spTree>
    <p:extLst>
      <p:ext uri="{BB962C8B-B14F-4D97-AF65-F5344CB8AC3E}">
        <p14:creationId xmlns:p14="http://schemas.microsoft.com/office/powerpoint/2010/main" val="75493757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pic>
        <p:nvPicPr>
          <p:cNvPr id="7" name="Grafik 6" descr="Ein Bild, das Elektronik, Anzeige enthält.&#10;&#10;Automatisch generierte Beschreibung">
            <a:extLst>
              <a:ext uri="{FF2B5EF4-FFF2-40B4-BE49-F238E27FC236}">
                <a16:creationId xmlns:a16="http://schemas.microsoft.com/office/drawing/2014/main" id="{BCF43D5B-E716-4B30-A174-F116FFDD294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0"/>
            <a:ext cx="24371298" cy="13716000"/>
          </a:xfrm>
          <a:prstGeom prst="rect">
            <a:avLst/>
          </a:prstGeom>
        </p:spPr>
      </p:pic>
      <p:sp>
        <p:nvSpPr>
          <p:cNvPr id="2" name="Titel 1">
            <a:extLst>
              <a:ext uri="{FF2B5EF4-FFF2-40B4-BE49-F238E27FC236}">
                <a16:creationId xmlns:a16="http://schemas.microsoft.com/office/drawing/2014/main" id="{0E26617C-F3C7-48A0-98FC-BE197EB3DC76}"/>
              </a:ext>
            </a:extLst>
          </p:cNvPr>
          <p:cNvSpPr>
            <a:spLocks noGrp="1"/>
          </p:cNvSpPr>
          <p:nvPr>
            <p:ph type="ctrTitle"/>
          </p:nvPr>
        </p:nvSpPr>
        <p:spPr>
          <a:xfrm>
            <a:off x="3046413" y="4969998"/>
            <a:ext cx="18278475" cy="4775200"/>
          </a:xfrm>
        </p:spPr>
        <p:txBody>
          <a:bodyPr anchor="t"/>
          <a:lstStyle>
            <a:lvl1pPr algn="l">
              <a:defRPr sz="11994">
                <a:solidFill>
                  <a:srgbClr val="C50561"/>
                </a:solidFill>
              </a:defRPr>
            </a:lvl1pPr>
          </a:lstStyle>
          <a:p>
            <a:r>
              <a:rPr lang="de-DE" dirty="0"/>
              <a:t>Mastertitelformat bearbeiten</a:t>
            </a:r>
            <a:endParaRPr lang="en-DE" dirty="0"/>
          </a:p>
        </p:txBody>
      </p:sp>
      <p:sp>
        <p:nvSpPr>
          <p:cNvPr id="3" name="Untertitel 2">
            <a:extLst>
              <a:ext uri="{FF2B5EF4-FFF2-40B4-BE49-F238E27FC236}">
                <a16:creationId xmlns:a16="http://schemas.microsoft.com/office/drawing/2014/main" id="{1523B715-3AA2-4D6A-BFE4-63CDDC35BBF1}"/>
              </a:ext>
            </a:extLst>
          </p:cNvPr>
          <p:cNvSpPr>
            <a:spLocks noGrp="1"/>
          </p:cNvSpPr>
          <p:nvPr>
            <p:ph type="subTitle" idx="1" hasCustomPrompt="1"/>
          </p:nvPr>
        </p:nvSpPr>
        <p:spPr>
          <a:xfrm>
            <a:off x="3046413" y="1658474"/>
            <a:ext cx="18278475" cy="3311524"/>
          </a:xfrm>
        </p:spPr>
        <p:txBody>
          <a:bodyPr anchor="b"/>
          <a:lstStyle>
            <a:lvl1pPr marL="0" indent="0" algn="l">
              <a:buNone/>
              <a:defRPr sz="4798">
                <a:solidFill>
                  <a:srgbClr val="0F2B57"/>
                </a:solidFill>
              </a:defRPr>
            </a:lvl1pPr>
            <a:lvl2pPr marL="913943" indent="0" algn="ctr">
              <a:buNone/>
              <a:defRPr sz="3998"/>
            </a:lvl2pPr>
            <a:lvl3pPr marL="1827886" indent="0" algn="ctr">
              <a:buNone/>
              <a:defRPr sz="3598"/>
            </a:lvl3pPr>
            <a:lvl4pPr marL="2741828" indent="0" algn="ctr">
              <a:buNone/>
              <a:defRPr sz="3198"/>
            </a:lvl4pPr>
            <a:lvl5pPr marL="3655771" indent="0" algn="ctr">
              <a:buNone/>
              <a:defRPr sz="3198"/>
            </a:lvl5pPr>
            <a:lvl6pPr marL="4569714" indent="0" algn="ctr">
              <a:buNone/>
              <a:defRPr sz="3198"/>
            </a:lvl6pPr>
            <a:lvl7pPr marL="5483657" indent="0" algn="ctr">
              <a:buNone/>
              <a:defRPr sz="3198"/>
            </a:lvl7pPr>
            <a:lvl8pPr marL="6397600" indent="0" algn="ctr">
              <a:buNone/>
              <a:defRPr sz="3198"/>
            </a:lvl8pPr>
            <a:lvl9pPr marL="7311542" indent="0" algn="ctr">
              <a:buNone/>
              <a:defRPr sz="3198"/>
            </a:lvl9pPr>
          </a:lstStyle>
          <a:p>
            <a:r>
              <a:rPr lang="de-DE" dirty="0"/>
              <a:t>MASTER-UNTERTITELFORMAT BEARBEITEN</a:t>
            </a:r>
            <a:endParaRPr lang="en-DE" dirty="0"/>
          </a:p>
        </p:txBody>
      </p:sp>
      <p:pic>
        <p:nvPicPr>
          <p:cNvPr id="9" name="Grafik 8" descr="QUADIS - Qualität digital gestützter Lehre steigern">
            <a:extLst>
              <a:ext uri="{FF2B5EF4-FFF2-40B4-BE49-F238E27FC236}">
                <a16:creationId xmlns:a16="http://schemas.microsoft.com/office/drawing/2014/main" id="{0D506C8E-56EA-4B9A-A827-2780584CC16F}"/>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59501" y="12353892"/>
            <a:ext cx="2742691" cy="1144716"/>
          </a:xfrm>
          <a:prstGeom prst="rect">
            <a:avLst/>
          </a:prstGeom>
        </p:spPr>
      </p:pic>
      <p:pic>
        <p:nvPicPr>
          <p:cNvPr id="11" name="Grafik 10" descr="Ein Projekt von ProfiLehrePlus und BayZiel, gefördert von der Stiftung für Innovation in der Hochschullehre">
            <a:extLst>
              <a:ext uri="{FF2B5EF4-FFF2-40B4-BE49-F238E27FC236}">
                <a16:creationId xmlns:a16="http://schemas.microsoft.com/office/drawing/2014/main" id="{6D19BC7B-20B8-40DF-83E3-8F1F5C958ECE}"/>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4562284" y="11568487"/>
            <a:ext cx="10007775" cy="2147514"/>
          </a:xfrm>
          <a:prstGeom prst="rect">
            <a:avLst/>
          </a:prstGeom>
        </p:spPr>
      </p:pic>
    </p:spTree>
    <p:extLst>
      <p:ext uri="{BB962C8B-B14F-4D97-AF65-F5344CB8AC3E}">
        <p14:creationId xmlns:p14="http://schemas.microsoft.com/office/powerpoint/2010/main" val="59030205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E6A7CDD-8292-4A89-9608-4F61A83D9302}"/>
              </a:ext>
            </a:extLst>
          </p:cNvPr>
          <p:cNvSpPr>
            <a:spLocks noGrp="1"/>
          </p:cNvSpPr>
          <p:nvPr>
            <p:ph type="title"/>
          </p:nvPr>
        </p:nvSpPr>
        <p:spPr/>
        <p:txBody>
          <a:bodyPr/>
          <a:lstStyle/>
          <a:p>
            <a:r>
              <a:rPr lang="de-DE"/>
              <a:t>Mastertitelformat bearbeiten</a:t>
            </a:r>
            <a:endParaRPr lang="en-DE"/>
          </a:p>
        </p:txBody>
      </p:sp>
      <p:sp>
        <p:nvSpPr>
          <p:cNvPr id="3" name="Inhaltsplatzhalter 2">
            <a:extLst>
              <a:ext uri="{FF2B5EF4-FFF2-40B4-BE49-F238E27FC236}">
                <a16:creationId xmlns:a16="http://schemas.microsoft.com/office/drawing/2014/main" id="{C7194442-D7C6-4B4D-B6F7-288BD2D9EB39}"/>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DE"/>
          </a:p>
        </p:txBody>
      </p:sp>
      <p:sp>
        <p:nvSpPr>
          <p:cNvPr id="4" name="Datumsplatzhalter 3">
            <a:extLst>
              <a:ext uri="{FF2B5EF4-FFF2-40B4-BE49-F238E27FC236}">
                <a16:creationId xmlns:a16="http://schemas.microsoft.com/office/drawing/2014/main" id="{8742F6B7-7034-4318-9F65-57F2F603BB4D}"/>
              </a:ext>
            </a:extLst>
          </p:cNvPr>
          <p:cNvSpPr>
            <a:spLocks noGrp="1"/>
          </p:cNvSpPr>
          <p:nvPr>
            <p:ph type="dt" sz="half" idx="10"/>
          </p:nvPr>
        </p:nvSpPr>
        <p:spPr/>
        <p:txBody>
          <a:bodyPr/>
          <a:lstStyle/>
          <a:p>
            <a:fld id="{1C6EFFE2-C35E-42FF-8CEC-BA26780D54AA}" type="datetime1">
              <a:rPr lang="de-DE" smtClean="0"/>
              <a:t>25.01.23</a:t>
            </a:fld>
            <a:endParaRPr lang="en-DE"/>
          </a:p>
        </p:txBody>
      </p:sp>
      <p:sp>
        <p:nvSpPr>
          <p:cNvPr id="5" name="Fußzeilenplatzhalter 4">
            <a:extLst>
              <a:ext uri="{FF2B5EF4-FFF2-40B4-BE49-F238E27FC236}">
                <a16:creationId xmlns:a16="http://schemas.microsoft.com/office/drawing/2014/main" id="{24277ECC-1222-49B0-941E-6D16BFC86CFC}"/>
              </a:ext>
            </a:extLst>
          </p:cNvPr>
          <p:cNvSpPr>
            <a:spLocks noGrp="1"/>
          </p:cNvSpPr>
          <p:nvPr>
            <p:ph type="ftr" sz="quarter" idx="11"/>
          </p:nvPr>
        </p:nvSpPr>
        <p:spPr/>
        <p:txBody>
          <a:bodyPr/>
          <a:lstStyle/>
          <a:p>
            <a:endParaRPr lang="en-DE"/>
          </a:p>
        </p:txBody>
      </p:sp>
      <p:sp>
        <p:nvSpPr>
          <p:cNvPr id="6" name="Foliennummernplatzhalter 5">
            <a:extLst>
              <a:ext uri="{FF2B5EF4-FFF2-40B4-BE49-F238E27FC236}">
                <a16:creationId xmlns:a16="http://schemas.microsoft.com/office/drawing/2014/main" id="{4EB1F4F6-C461-453E-A961-B51B30FE7552}"/>
              </a:ext>
            </a:extLst>
          </p:cNvPr>
          <p:cNvSpPr>
            <a:spLocks noGrp="1"/>
          </p:cNvSpPr>
          <p:nvPr>
            <p:ph type="sldNum" sz="quarter" idx="12"/>
          </p:nvPr>
        </p:nvSpPr>
        <p:spPr/>
        <p:txBody>
          <a:bodyPr/>
          <a:lstStyle/>
          <a:p>
            <a:fld id="{B943AEF5-942A-491C-B839-75B33977A738}" type="slidenum">
              <a:rPr lang="en-DE" smtClean="0"/>
              <a:t>‹Nr.›</a:t>
            </a:fld>
            <a:endParaRPr lang="en-DE"/>
          </a:p>
        </p:txBody>
      </p:sp>
    </p:spTree>
    <p:extLst>
      <p:ext uri="{BB962C8B-B14F-4D97-AF65-F5344CB8AC3E}">
        <p14:creationId xmlns:p14="http://schemas.microsoft.com/office/powerpoint/2010/main" val="111811660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secHead" preserve="1">
  <p:cSld name="Abschnittstitel">
    <p:spTree>
      <p:nvGrpSpPr>
        <p:cNvPr id="1" name=""/>
        <p:cNvGrpSpPr/>
        <p:nvPr/>
      </p:nvGrpSpPr>
      <p:grpSpPr>
        <a:xfrm>
          <a:off x="0" y="0"/>
          <a:ext cx="0" cy="0"/>
          <a:chOff x="0" y="0"/>
          <a:chExt cx="0" cy="0"/>
        </a:xfrm>
      </p:grpSpPr>
      <p:pic>
        <p:nvPicPr>
          <p:cNvPr id="9" name="Grafik 8" descr="Ein Bild, das Elektronik, Anzeige enthält.&#10;&#10;Automatisch generierte Beschreibung">
            <a:extLst>
              <a:ext uri="{FF2B5EF4-FFF2-40B4-BE49-F238E27FC236}">
                <a16:creationId xmlns:a16="http://schemas.microsoft.com/office/drawing/2014/main" id="{A409234E-3F8B-43BE-A239-D8CD04A0AA5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0"/>
            <a:ext cx="24371298" cy="13716000"/>
          </a:xfrm>
          <a:prstGeom prst="rect">
            <a:avLst/>
          </a:prstGeom>
        </p:spPr>
      </p:pic>
      <p:sp>
        <p:nvSpPr>
          <p:cNvPr id="2" name="Titel 1">
            <a:extLst>
              <a:ext uri="{FF2B5EF4-FFF2-40B4-BE49-F238E27FC236}">
                <a16:creationId xmlns:a16="http://schemas.microsoft.com/office/drawing/2014/main" id="{0595DFEE-0A73-4208-8C39-397B1050C85A}"/>
              </a:ext>
            </a:extLst>
          </p:cNvPr>
          <p:cNvSpPr>
            <a:spLocks noGrp="1"/>
          </p:cNvSpPr>
          <p:nvPr>
            <p:ph type="title"/>
          </p:nvPr>
        </p:nvSpPr>
        <p:spPr>
          <a:xfrm>
            <a:off x="1662834" y="5876903"/>
            <a:ext cx="21020246" cy="5705474"/>
          </a:xfrm>
        </p:spPr>
        <p:txBody>
          <a:bodyPr anchor="t"/>
          <a:lstStyle>
            <a:lvl1pPr>
              <a:defRPr sz="11994">
                <a:solidFill>
                  <a:srgbClr val="C50561"/>
                </a:solidFill>
              </a:defRPr>
            </a:lvl1pPr>
          </a:lstStyle>
          <a:p>
            <a:r>
              <a:rPr lang="de-DE" dirty="0"/>
              <a:t>Mastertitelformat bearbeiten</a:t>
            </a:r>
            <a:endParaRPr lang="en-DE" dirty="0"/>
          </a:p>
        </p:txBody>
      </p:sp>
      <p:sp>
        <p:nvSpPr>
          <p:cNvPr id="3" name="Textplatzhalter 2">
            <a:extLst>
              <a:ext uri="{FF2B5EF4-FFF2-40B4-BE49-F238E27FC236}">
                <a16:creationId xmlns:a16="http://schemas.microsoft.com/office/drawing/2014/main" id="{6ED7122B-2D7A-4CB3-AC10-7BFAA3906645}"/>
              </a:ext>
            </a:extLst>
          </p:cNvPr>
          <p:cNvSpPr>
            <a:spLocks noGrp="1"/>
          </p:cNvSpPr>
          <p:nvPr>
            <p:ph type="body" idx="1" hasCustomPrompt="1"/>
          </p:nvPr>
        </p:nvSpPr>
        <p:spPr>
          <a:xfrm>
            <a:off x="1662834" y="2876529"/>
            <a:ext cx="21020246" cy="3000374"/>
          </a:xfrm>
        </p:spPr>
        <p:txBody>
          <a:bodyPr anchor="b"/>
          <a:lstStyle>
            <a:lvl1pPr marL="0" indent="0">
              <a:buNone/>
              <a:defRPr sz="4798">
                <a:solidFill>
                  <a:srgbClr val="0F2B57"/>
                </a:solidFill>
              </a:defRPr>
            </a:lvl1pPr>
            <a:lvl2pPr marL="913943" indent="0">
              <a:buNone/>
              <a:defRPr sz="3998">
                <a:solidFill>
                  <a:schemeClr val="tx1">
                    <a:tint val="75000"/>
                  </a:schemeClr>
                </a:solidFill>
              </a:defRPr>
            </a:lvl2pPr>
            <a:lvl3pPr marL="1827886" indent="0">
              <a:buNone/>
              <a:defRPr sz="3598">
                <a:solidFill>
                  <a:schemeClr val="tx1">
                    <a:tint val="75000"/>
                  </a:schemeClr>
                </a:solidFill>
              </a:defRPr>
            </a:lvl3pPr>
            <a:lvl4pPr marL="2741828" indent="0">
              <a:buNone/>
              <a:defRPr sz="3198">
                <a:solidFill>
                  <a:schemeClr val="tx1">
                    <a:tint val="75000"/>
                  </a:schemeClr>
                </a:solidFill>
              </a:defRPr>
            </a:lvl4pPr>
            <a:lvl5pPr marL="3655771" indent="0">
              <a:buNone/>
              <a:defRPr sz="3198">
                <a:solidFill>
                  <a:schemeClr val="tx1">
                    <a:tint val="75000"/>
                  </a:schemeClr>
                </a:solidFill>
              </a:defRPr>
            </a:lvl5pPr>
            <a:lvl6pPr marL="4569714" indent="0">
              <a:buNone/>
              <a:defRPr sz="3198">
                <a:solidFill>
                  <a:schemeClr val="tx1">
                    <a:tint val="75000"/>
                  </a:schemeClr>
                </a:solidFill>
              </a:defRPr>
            </a:lvl6pPr>
            <a:lvl7pPr marL="5483657" indent="0">
              <a:buNone/>
              <a:defRPr sz="3198">
                <a:solidFill>
                  <a:schemeClr val="tx1">
                    <a:tint val="75000"/>
                  </a:schemeClr>
                </a:solidFill>
              </a:defRPr>
            </a:lvl7pPr>
            <a:lvl8pPr marL="6397600" indent="0">
              <a:buNone/>
              <a:defRPr sz="3198">
                <a:solidFill>
                  <a:schemeClr val="tx1">
                    <a:tint val="75000"/>
                  </a:schemeClr>
                </a:solidFill>
              </a:defRPr>
            </a:lvl8pPr>
            <a:lvl9pPr marL="7311542" indent="0">
              <a:buNone/>
              <a:defRPr sz="3198">
                <a:solidFill>
                  <a:schemeClr val="tx1">
                    <a:tint val="75000"/>
                  </a:schemeClr>
                </a:solidFill>
              </a:defRPr>
            </a:lvl9pPr>
          </a:lstStyle>
          <a:p>
            <a:pPr lvl="0"/>
            <a:r>
              <a:rPr lang="de-DE" dirty="0"/>
              <a:t>MASTERTEXTFORMAT BEARBEITEN</a:t>
            </a:r>
          </a:p>
        </p:txBody>
      </p:sp>
      <p:sp>
        <p:nvSpPr>
          <p:cNvPr id="5" name="Datumsplatzhalter 3">
            <a:extLst>
              <a:ext uri="{FF2B5EF4-FFF2-40B4-BE49-F238E27FC236}">
                <a16:creationId xmlns:a16="http://schemas.microsoft.com/office/drawing/2014/main" id="{41A5C2D2-EF59-4EA4-94E5-C4B5B61BABF9}"/>
              </a:ext>
            </a:extLst>
          </p:cNvPr>
          <p:cNvSpPr>
            <a:spLocks noGrp="1"/>
          </p:cNvSpPr>
          <p:nvPr>
            <p:ph type="dt" sz="half" idx="10"/>
          </p:nvPr>
        </p:nvSpPr>
        <p:spPr>
          <a:xfrm>
            <a:off x="337492" y="12985747"/>
            <a:ext cx="5483543" cy="730250"/>
          </a:xfrm>
        </p:spPr>
        <p:txBody>
          <a:bodyPr/>
          <a:lstStyle>
            <a:lvl1pPr>
              <a:defRPr>
                <a:solidFill>
                  <a:srgbClr val="0F2B57"/>
                </a:solidFill>
              </a:defRPr>
            </a:lvl1pPr>
          </a:lstStyle>
          <a:p>
            <a:fld id="{700CE0D0-CE69-4EEF-A089-2AD63504648F}" type="datetime1">
              <a:rPr lang="de-DE" smtClean="0"/>
              <a:t>25.01.23</a:t>
            </a:fld>
            <a:endParaRPr lang="en-DE"/>
          </a:p>
        </p:txBody>
      </p:sp>
      <p:sp>
        <p:nvSpPr>
          <p:cNvPr id="6" name="Fußzeilenplatzhalter 4">
            <a:extLst>
              <a:ext uri="{FF2B5EF4-FFF2-40B4-BE49-F238E27FC236}">
                <a16:creationId xmlns:a16="http://schemas.microsoft.com/office/drawing/2014/main" id="{0B99FDE5-792D-4350-A5BE-66541653A165}"/>
              </a:ext>
            </a:extLst>
          </p:cNvPr>
          <p:cNvSpPr>
            <a:spLocks noGrp="1"/>
          </p:cNvSpPr>
          <p:nvPr>
            <p:ph type="ftr" sz="quarter" idx="11"/>
          </p:nvPr>
        </p:nvSpPr>
        <p:spPr>
          <a:xfrm>
            <a:off x="6140611" y="12985745"/>
            <a:ext cx="12102024" cy="730250"/>
          </a:xfrm>
        </p:spPr>
        <p:txBody>
          <a:bodyPr/>
          <a:lstStyle>
            <a:lvl1pPr>
              <a:defRPr>
                <a:solidFill>
                  <a:srgbClr val="0F2B57"/>
                </a:solidFill>
              </a:defRPr>
            </a:lvl1pPr>
          </a:lstStyle>
          <a:p>
            <a:endParaRPr lang="en-DE"/>
          </a:p>
        </p:txBody>
      </p:sp>
      <p:sp>
        <p:nvSpPr>
          <p:cNvPr id="7" name="Foliennummernplatzhalter 5">
            <a:extLst>
              <a:ext uri="{FF2B5EF4-FFF2-40B4-BE49-F238E27FC236}">
                <a16:creationId xmlns:a16="http://schemas.microsoft.com/office/drawing/2014/main" id="{03431DA3-49BE-4F92-80C3-0769B7F2D45C}"/>
              </a:ext>
            </a:extLst>
          </p:cNvPr>
          <p:cNvSpPr>
            <a:spLocks noGrp="1"/>
          </p:cNvSpPr>
          <p:nvPr>
            <p:ph type="sldNum" sz="quarter" idx="12"/>
          </p:nvPr>
        </p:nvSpPr>
        <p:spPr>
          <a:xfrm>
            <a:off x="18562209" y="12978643"/>
            <a:ext cx="5483543" cy="730250"/>
          </a:xfrm>
        </p:spPr>
        <p:txBody>
          <a:bodyPr/>
          <a:lstStyle>
            <a:lvl1pPr>
              <a:defRPr>
                <a:solidFill>
                  <a:srgbClr val="0F2B57"/>
                </a:solidFill>
              </a:defRPr>
            </a:lvl1pPr>
          </a:lstStyle>
          <a:p>
            <a:fld id="{B943AEF5-942A-491C-B839-75B33977A738}" type="slidenum">
              <a:rPr lang="en-DE" smtClean="0"/>
              <a:pPr/>
              <a:t>‹Nr.›</a:t>
            </a:fld>
            <a:endParaRPr lang="en-DE" dirty="0"/>
          </a:p>
        </p:txBody>
      </p:sp>
    </p:spTree>
    <p:extLst>
      <p:ext uri="{BB962C8B-B14F-4D97-AF65-F5344CB8AC3E}">
        <p14:creationId xmlns:p14="http://schemas.microsoft.com/office/powerpoint/2010/main" val="414664767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C20496C-2E84-4A68-B71E-F6522426A411}"/>
              </a:ext>
            </a:extLst>
          </p:cNvPr>
          <p:cNvSpPr>
            <a:spLocks noGrp="1"/>
          </p:cNvSpPr>
          <p:nvPr>
            <p:ph type="title"/>
          </p:nvPr>
        </p:nvSpPr>
        <p:spPr/>
        <p:txBody>
          <a:bodyPr/>
          <a:lstStyle/>
          <a:p>
            <a:r>
              <a:rPr lang="de-DE"/>
              <a:t>Mastertitelformat bearbeiten</a:t>
            </a:r>
            <a:endParaRPr lang="en-DE"/>
          </a:p>
        </p:txBody>
      </p:sp>
      <p:sp>
        <p:nvSpPr>
          <p:cNvPr id="3" name="Inhaltsplatzhalter 2">
            <a:extLst>
              <a:ext uri="{FF2B5EF4-FFF2-40B4-BE49-F238E27FC236}">
                <a16:creationId xmlns:a16="http://schemas.microsoft.com/office/drawing/2014/main" id="{FCAFE2E3-9895-4400-8225-1CA2C9309807}"/>
              </a:ext>
            </a:extLst>
          </p:cNvPr>
          <p:cNvSpPr>
            <a:spLocks noGrp="1"/>
          </p:cNvSpPr>
          <p:nvPr>
            <p:ph sz="half" idx="1"/>
          </p:nvPr>
        </p:nvSpPr>
        <p:spPr>
          <a:xfrm>
            <a:off x="1675527" y="3651250"/>
            <a:ext cx="10357803" cy="8702676"/>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DE"/>
          </a:p>
        </p:txBody>
      </p:sp>
      <p:sp>
        <p:nvSpPr>
          <p:cNvPr id="4" name="Inhaltsplatzhalter 3">
            <a:extLst>
              <a:ext uri="{FF2B5EF4-FFF2-40B4-BE49-F238E27FC236}">
                <a16:creationId xmlns:a16="http://schemas.microsoft.com/office/drawing/2014/main" id="{C3325D28-C755-4B5A-8A81-403A00D8A88A}"/>
              </a:ext>
            </a:extLst>
          </p:cNvPr>
          <p:cNvSpPr>
            <a:spLocks noGrp="1"/>
          </p:cNvSpPr>
          <p:nvPr>
            <p:ph sz="half" idx="2"/>
          </p:nvPr>
        </p:nvSpPr>
        <p:spPr>
          <a:xfrm>
            <a:off x="12337970" y="3651250"/>
            <a:ext cx="10357803" cy="8702676"/>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DE"/>
          </a:p>
        </p:txBody>
      </p:sp>
      <p:sp>
        <p:nvSpPr>
          <p:cNvPr id="5" name="Datumsplatzhalter 4">
            <a:extLst>
              <a:ext uri="{FF2B5EF4-FFF2-40B4-BE49-F238E27FC236}">
                <a16:creationId xmlns:a16="http://schemas.microsoft.com/office/drawing/2014/main" id="{81E94DF0-E703-4792-BDA7-B0195AE87C22}"/>
              </a:ext>
            </a:extLst>
          </p:cNvPr>
          <p:cNvSpPr>
            <a:spLocks noGrp="1"/>
          </p:cNvSpPr>
          <p:nvPr>
            <p:ph type="dt" sz="half" idx="10"/>
          </p:nvPr>
        </p:nvSpPr>
        <p:spPr/>
        <p:txBody>
          <a:bodyPr/>
          <a:lstStyle/>
          <a:p>
            <a:fld id="{D72C7885-655F-4487-B3FB-5BC24F226E82}" type="datetime1">
              <a:rPr lang="de-DE" smtClean="0"/>
              <a:t>25.01.23</a:t>
            </a:fld>
            <a:endParaRPr lang="en-DE"/>
          </a:p>
        </p:txBody>
      </p:sp>
      <p:sp>
        <p:nvSpPr>
          <p:cNvPr id="6" name="Fußzeilenplatzhalter 5">
            <a:extLst>
              <a:ext uri="{FF2B5EF4-FFF2-40B4-BE49-F238E27FC236}">
                <a16:creationId xmlns:a16="http://schemas.microsoft.com/office/drawing/2014/main" id="{10C44522-CFAB-4B1A-95A4-CF7DFB838269}"/>
              </a:ext>
            </a:extLst>
          </p:cNvPr>
          <p:cNvSpPr>
            <a:spLocks noGrp="1"/>
          </p:cNvSpPr>
          <p:nvPr>
            <p:ph type="ftr" sz="quarter" idx="11"/>
          </p:nvPr>
        </p:nvSpPr>
        <p:spPr/>
        <p:txBody>
          <a:bodyPr/>
          <a:lstStyle/>
          <a:p>
            <a:endParaRPr lang="en-DE"/>
          </a:p>
        </p:txBody>
      </p:sp>
      <p:sp>
        <p:nvSpPr>
          <p:cNvPr id="7" name="Foliennummernplatzhalter 6">
            <a:extLst>
              <a:ext uri="{FF2B5EF4-FFF2-40B4-BE49-F238E27FC236}">
                <a16:creationId xmlns:a16="http://schemas.microsoft.com/office/drawing/2014/main" id="{7083F086-1A30-432B-9D2A-6F379CC8391E}"/>
              </a:ext>
            </a:extLst>
          </p:cNvPr>
          <p:cNvSpPr>
            <a:spLocks noGrp="1"/>
          </p:cNvSpPr>
          <p:nvPr>
            <p:ph type="sldNum" sz="quarter" idx="12"/>
          </p:nvPr>
        </p:nvSpPr>
        <p:spPr/>
        <p:txBody>
          <a:bodyPr/>
          <a:lstStyle/>
          <a:p>
            <a:fld id="{B943AEF5-942A-491C-B839-75B33977A738}" type="slidenum">
              <a:rPr lang="en-DE" smtClean="0"/>
              <a:t>‹Nr.›</a:t>
            </a:fld>
            <a:endParaRPr lang="en-DE"/>
          </a:p>
        </p:txBody>
      </p:sp>
    </p:spTree>
    <p:extLst>
      <p:ext uri="{BB962C8B-B14F-4D97-AF65-F5344CB8AC3E}">
        <p14:creationId xmlns:p14="http://schemas.microsoft.com/office/powerpoint/2010/main" val="128526684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Inhalt und Bi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C20496C-2E84-4A68-B71E-F6522426A411}"/>
              </a:ext>
            </a:extLst>
          </p:cNvPr>
          <p:cNvSpPr>
            <a:spLocks noGrp="1"/>
          </p:cNvSpPr>
          <p:nvPr>
            <p:ph type="title"/>
          </p:nvPr>
        </p:nvSpPr>
        <p:spPr/>
        <p:txBody>
          <a:bodyPr/>
          <a:lstStyle/>
          <a:p>
            <a:r>
              <a:rPr lang="de-DE"/>
              <a:t>Mastertitelformat bearbeiten</a:t>
            </a:r>
            <a:endParaRPr lang="en-DE"/>
          </a:p>
        </p:txBody>
      </p:sp>
      <p:sp>
        <p:nvSpPr>
          <p:cNvPr id="3" name="Inhaltsplatzhalter 2">
            <a:extLst>
              <a:ext uri="{FF2B5EF4-FFF2-40B4-BE49-F238E27FC236}">
                <a16:creationId xmlns:a16="http://schemas.microsoft.com/office/drawing/2014/main" id="{FCAFE2E3-9895-4400-8225-1CA2C9309807}"/>
              </a:ext>
            </a:extLst>
          </p:cNvPr>
          <p:cNvSpPr>
            <a:spLocks noGrp="1"/>
          </p:cNvSpPr>
          <p:nvPr>
            <p:ph sz="half" idx="1"/>
          </p:nvPr>
        </p:nvSpPr>
        <p:spPr>
          <a:xfrm>
            <a:off x="1675527" y="3651250"/>
            <a:ext cx="10357803" cy="8702676"/>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DE"/>
          </a:p>
        </p:txBody>
      </p:sp>
      <p:sp>
        <p:nvSpPr>
          <p:cNvPr id="5" name="Datumsplatzhalter 4">
            <a:extLst>
              <a:ext uri="{FF2B5EF4-FFF2-40B4-BE49-F238E27FC236}">
                <a16:creationId xmlns:a16="http://schemas.microsoft.com/office/drawing/2014/main" id="{81E94DF0-E703-4792-BDA7-B0195AE87C22}"/>
              </a:ext>
            </a:extLst>
          </p:cNvPr>
          <p:cNvSpPr>
            <a:spLocks noGrp="1"/>
          </p:cNvSpPr>
          <p:nvPr>
            <p:ph type="dt" sz="half" idx="10"/>
          </p:nvPr>
        </p:nvSpPr>
        <p:spPr/>
        <p:txBody>
          <a:bodyPr/>
          <a:lstStyle/>
          <a:p>
            <a:fld id="{C6C35115-3ECE-49E0-BFEB-FE57B97DAEF7}" type="datetime1">
              <a:rPr lang="de-DE" smtClean="0"/>
              <a:t>25.01.23</a:t>
            </a:fld>
            <a:endParaRPr lang="en-DE"/>
          </a:p>
        </p:txBody>
      </p:sp>
      <p:sp>
        <p:nvSpPr>
          <p:cNvPr id="6" name="Fußzeilenplatzhalter 5">
            <a:extLst>
              <a:ext uri="{FF2B5EF4-FFF2-40B4-BE49-F238E27FC236}">
                <a16:creationId xmlns:a16="http://schemas.microsoft.com/office/drawing/2014/main" id="{10C44522-CFAB-4B1A-95A4-CF7DFB838269}"/>
              </a:ext>
            </a:extLst>
          </p:cNvPr>
          <p:cNvSpPr>
            <a:spLocks noGrp="1"/>
          </p:cNvSpPr>
          <p:nvPr>
            <p:ph type="ftr" sz="quarter" idx="11"/>
          </p:nvPr>
        </p:nvSpPr>
        <p:spPr/>
        <p:txBody>
          <a:bodyPr/>
          <a:lstStyle/>
          <a:p>
            <a:endParaRPr lang="en-DE"/>
          </a:p>
        </p:txBody>
      </p:sp>
      <p:sp>
        <p:nvSpPr>
          <p:cNvPr id="7" name="Foliennummernplatzhalter 6">
            <a:extLst>
              <a:ext uri="{FF2B5EF4-FFF2-40B4-BE49-F238E27FC236}">
                <a16:creationId xmlns:a16="http://schemas.microsoft.com/office/drawing/2014/main" id="{7083F086-1A30-432B-9D2A-6F379CC8391E}"/>
              </a:ext>
            </a:extLst>
          </p:cNvPr>
          <p:cNvSpPr>
            <a:spLocks noGrp="1"/>
          </p:cNvSpPr>
          <p:nvPr>
            <p:ph type="sldNum" sz="quarter" idx="12"/>
          </p:nvPr>
        </p:nvSpPr>
        <p:spPr/>
        <p:txBody>
          <a:bodyPr/>
          <a:lstStyle/>
          <a:p>
            <a:fld id="{B943AEF5-942A-491C-B839-75B33977A738}" type="slidenum">
              <a:rPr lang="en-DE" smtClean="0"/>
              <a:t>‹Nr.›</a:t>
            </a:fld>
            <a:endParaRPr lang="en-DE"/>
          </a:p>
        </p:txBody>
      </p:sp>
      <p:sp>
        <p:nvSpPr>
          <p:cNvPr id="8" name="Bildplatzhalter 2">
            <a:extLst>
              <a:ext uri="{FF2B5EF4-FFF2-40B4-BE49-F238E27FC236}">
                <a16:creationId xmlns:a16="http://schemas.microsoft.com/office/drawing/2014/main" id="{70D07CF4-0094-42A2-A9CB-67AED77E94BA}"/>
              </a:ext>
            </a:extLst>
          </p:cNvPr>
          <p:cNvSpPr>
            <a:spLocks noGrp="1"/>
          </p:cNvSpPr>
          <p:nvPr>
            <p:ph type="pic" idx="13"/>
          </p:nvPr>
        </p:nvSpPr>
        <p:spPr>
          <a:xfrm>
            <a:off x="12484318" y="3651250"/>
            <a:ext cx="10211455" cy="6425080"/>
          </a:xfrm>
        </p:spPr>
        <p:txBody>
          <a:bodyPr/>
          <a:lstStyle>
            <a:lvl1pPr marL="0" indent="0">
              <a:buNone/>
              <a:defRPr sz="6397"/>
            </a:lvl1pPr>
            <a:lvl2pPr marL="913943" indent="0">
              <a:buNone/>
              <a:defRPr sz="5597"/>
            </a:lvl2pPr>
            <a:lvl3pPr marL="1827886" indent="0">
              <a:buNone/>
              <a:defRPr sz="4798"/>
            </a:lvl3pPr>
            <a:lvl4pPr marL="2741828" indent="0">
              <a:buNone/>
              <a:defRPr sz="3998"/>
            </a:lvl4pPr>
            <a:lvl5pPr marL="3655771" indent="0">
              <a:buNone/>
              <a:defRPr sz="3998"/>
            </a:lvl5pPr>
            <a:lvl6pPr marL="4569714" indent="0">
              <a:buNone/>
              <a:defRPr sz="3998"/>
            </a:lvl6pPr>
            <a:lvl7pPr marL="5483657" indent="0">
              <a:buNone/>
              <a:defRPr sz="3998"/>
            </a:lvl7pPr>
            <a:lvl8pPr marL="6397600" indent="0">
              <a:buNone/>
              <a:defRPr sz="3998"/>
            </a:lvl8pPr>
            <a:lvl9pPr marL="7311542" indent="0">
              <a:buNone/>
              <a:defRPr sz="3998"/>
            </a:lvl9pPr>
          </a:lstStyle>
          <a:p>
            <a:endParaRPr lang="en-DE"/>
          </a:p>
        </p:txBody>
      </p:sp>
    </p:spTree>
    <p:extLst>
      <p:ext uri="{BB962C8B-B14F-4D97-AF65-F5344CB8AC3E}">
        <p14:creationId xmlns:p14="http://schemas.microsoft.com/office/powerpoint/2010/main" val="227531122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2_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C20496C-2E84-4A68-B71E-F6522426A411}"/>
              </a:ext>
            </a:extLst>
          </p:cNvPr>
          <p:cNvSpPr>
            <a:spLocks noGrp="1"/>
          </p:cNvSpPr>
          <p:nvPr>
            <p:ph type="title"/>
          </p:nvPr>
        </p:nvSpPr>
        <p:spPr/>
        <p:txBody>
          <a:bodyPr/>
          <a:lstStyle/>
          <a:p>
            <a:r>
              <a:rPr lang="de-DE"/>
              <a:t>Mastertitelformat bearbeiten</a:t>
            </a:r>
            <a:endParaRPr lang="en-DE"/>
          </a:p>
        </p:txBody>
      </p:sp>
      <p:sp>
        <p:nvSpPr>
          <p:cNvPr id="3" name="Inhaltsplatzhalter 2">
            <a:extLst>
              <a:ext uri="{FF2B5EF4-FFF2-40B4-BE49-F238E27FC236}">
                <a16:creationId xmlns:a16="http://schemas.microsoft.com/office/drawing/2014/main" id="{FCAFE2E3-9895-4400-8225-1CA2C9309807}"/>
              </a:ext>
            </a:extLst>
          </p:cNvPr>
          <p:cNvSpPr>
            <a:spLocks noGrp="1"/>
          </p:cNvSpPr>
          <p:nvPr>
            <p:ph sz="half" idx="1"/>
          </p:nvPr>
        </p:nvSpPr>
        <p:spPr>
          <a:xfrm>
            <a:off x="1675527" y="3651250"/>
            <a:ext cx="10357803" cy="8702676"/>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DE"/>
          </a:p>
        </p:txBody>
      </p:sp>
      <p:sp>
        <p:nvSpPr>
          <p:cNvPr id="5" name="Datumsplatzhalter 4">
            <a:extLst>
              <a:ext uri="{FF2B5EF4-FFF2-40B4-BE49-F238E27FC236}">
                <a16:creationId xmlns:a16="http://schemas.microsoft.com/office/drawing/2014/main" id="{81E94DF0-E703-4792-BDA7-B0195AE87C22}"/>
              </a:ext>
            </a:extLst>
          </p:cNvPr>
          <p:cNvSpPr>
            <a:spLocks noGrp="1"/>
          </p:cNvSpPr>
          <p:nvPr>
            <p:ph type="dt" sz="half" idx="10"/>
          </p:nvPr>
        </p:nvSpPr>
        <p:spPr/>
        <p:txBody>
          <a:bodyPr/>
          <a:lstStyle/>
          <a:p>
            <a:fld id="{BA45EA42-FDCE-4ECB-A970-7074396931BE}" type="datetime1">
              <a:rPr lang="de-DE" smtClean="0"/>
              <a:t>25.01.23</a:t>
            </a:fld>
            <a:endParaRPr lang="en-DE"/>
          </a:p>
        </p:txBody>
      </p:sp>
      <p:sp>
        <p:nvSpPr>
          <p:cNvPr id="6" name="Fußzeilenplatzhalter 5">
            <a:extLst>
              <a:ext uri="{FF2B5EF4-FFF2-40B4-BE49-F238E27FC236}">
                <a16:creationId xmlns:a16="http://schemas.microsoft.com/office/drawing/2014/main" id="{10C44522-CFAB-4B1A-95A4-CF7DFB838269}"/>
              </a:ext>
            </a:extLst>
          </p:cNvPr>
          <p:cNvSpPr>
            <a:spLocks noGrp="1"/>
          </p:cNvSpPr>
          <p:nvPr>
            <p:ph type="ftr" sz="quarter" idx="11"/>
          </p:nvPr>
        </p:nvSpPr>
        <p:spPr/>
        <p:txBody>
          <a:bodyPr/>
          <a:lstStyle/>
          <a:p>
            <a:endParaRPr lang="en-DE"/>
          </a:p>
        </p:txBody>
      </p:sp>
      <p:sp>
        <p:nvSpPr>
          <p:cNvPr id="7" name="Foliennummernplatzhalter 6">
            <a:extLst>
              <a:ext uri="{FF2B5EF4-FFF2-40B4-BE49-F238E27FC236}">
                <a16:creationId xmlns:a16="http://schemas.microsoft.com/office/drawing/2014/main" id="{7083F086-1A30-432B-9D2A-6F379CC8391E}"/>
              </a:ext>
            </a:extLst>
          </p:cNvPr>
          <p:cNvSpPr>
            <a:spLocks noGrp="1"/>
          </p:cNvSpPr>
          <p:nvPr>
            <p:ph type="sldNum" sz="quarter" idx="12"/>
          </p:nvPr>
        </p:nvSpPr>
        <p:spPr/>
        <p:txBody>
          <a:bodyPr/>
          <a:lstStyle/>
          <a:p>
            <a:fld id="{B943AEF5-942A-491C-B839-75B33977A738}" type="slidenum">
              <a:rPr lang="en-DE" smtClean="0"/>
              <a:t>‹Nr.›</a:t>
            </a:fld>
            <a:endParaRPr lang="en-DE"/>
          </a:p>
        </p:txBody>
      </p:sp>
    </p:spTree>
    <p:extLst>
      <p:ext uri="{BB962C8B-B14F-4D97-AF65-F5344CB8AC3E}">
        <p14:creationId xmlns:p14="http://schemas.microsoft.com/office/powerpoint/2010/main" val="345350098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0F0EA4D-42F6-4B9A-B730-285B0E0B49D8}"/>
              </a:ext>
            </a:extLst>
          </p:cNvPr>
          <p:cNvSpPr>
            <a:spLocks noGrp="1"/>
          </p:cNvSpPr>
          <p:nvPr>
            <p:ph type="title"/>
          </p:nvPr>
        </p:nvSpPr>
        <p:spPr>
          <a:xfrm>
            <a:off x="1678702" y="914400"/>
            <a:ext cx="7860378" cy="3200400"/>
          </a:xfrm>
        </p:spPr>
        <p:txBody>
          <a:bodyPr anchor="b"/>
          <a:lstStyle>
            <a:lvl1pPr>
              <a:defRPr sz="6397"/>
            </a:lvl1pPr>
          </a:lstStyle>
          <a:p>
            <a:r>
              <a:rPr lang="de-DE"/>
              <a:t>Mastertitelformat bearbeiten</a:t>
            </a:r>
            <a:endParaRPr lang="en-DE"/>
          </a:p>
        </p:txBody>
      </p:sp>
      <p:sp>
        <p:nvSpPr>
          <p:cNvPr id="3" name="Inhaltsplatzhalter 2">
            <a:extLst>
              <a:ext uri="{FF2B5EF4-FFF2-40B4-BE49-F238E27FC236}">
                <a16:creationId xmlns:a16="http://schemas.microsoft.com/office/drawing/2014/main" id="{33EA09EA-37F6-47C1-BB0A-B1B7792BBE07}"/>
              </a:ext>
            </a:extLst>
          </p:cNvPr>
          <p:cNvSpPr>
            <a:spLocks noGrp="1"/>
          </p:cNvSpPr>
          <p:nvPr>
            <p:ph idx="1"/>
          </p:nvPr>
        </p:nvSpPr>
        <p:spPr>
          <a:xfrm>
            <a:off x="10360977" y="1974851"/>
            <a:ext cx="12337971" cy="9747250"/>
          </a:xfrm>
        </p:spPr>
        <p:txBody>
          <a:bodyPr/>
          <a:lstStyle>
            <a:lvl1pPr>
              <a:defRPr sz="6397"/>
            </a:lvl1pPr>
            <a:lvl2pPr>
              <a:defRPr sz="5597"/>
            </a:lvl2pPr>
            <a:lvl3pPr>
              <a:defRPr sz="4798"/>
            </a:lvl3pPr>
            <a:lvl4pPr>
              <a:defRPr sz="3998"/>
            </a:lvl4pPr>
            <a:lvl5pPr>
              <a:defRPr sz="3998"/>
            </a:lvl5pPr>
            <a:lvl6pPr>
              <a:defRPr sz="3998"/>
            </a:lvl6pPr>
            <a:lvl7pPr>
              <a:defRPr sz="3998"/>
            </a:lvl7pPr>
            <a:lvl8pPr>
              <a:defRPr sz="3998"/>
            </a:lvl8pPr>
            <a:lvl9pPr>
              <a:defRPr sz="3998"/>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DE"/>
          </a:p>
        </p:txBody>
      </p:sp>
      <p:sp>
        <p:nvSpPr>
          <p:cNvPr id="4" name="Textplatzhalter 3">
            <a:extLst>
              <a:ext uri="{FF2B5EF4-FFF2-40B4-BE49-F238E27FC236}">
                <a16:creationId xmlns:a16="http://schemas.microsoft.com/office/drawing/2014/main" id="{7A131616-1ECC-4FB1-9193-E7FBDA5B176B}"/>
              </a:ext>
            </a:extLst>
          </p:cNvPr>
          <p:cNvSpPr>
            <a:spLocks noGrp="1"/>
          </p:cNvSpPr>
          <p:nvPr>
            <p:ph type="body" sz="half" idx="2"/>
          </p:nvPr>
        </p:nvSpPr>
        <p:spPr>
          <a:xfrm>
            <a:off x="1678702" y="4114800"/>
            <a:ext cx="7860378" cy="7623176"/>
          </a:xfrm>
        </p:spPr>
        <p:txBody>
          <a:bodyPr/>
          <a:lstStyle>
            <a:lvl1pPr marL="0" indent="0">
              <a:buNone/>
              <a:defRPr sz="3198"/>
            </a:lvl1pPr>
            <a:lvl2pPr marL="913943" indent="0">
              <a:buNone/>
              <a:defRPr sz="2799"/>
            </a:lvl2pPr>
            <a:lvl3pPr marL="1827886" indent="0">
              <a:buNone/>
              <a:defRPr sz="2399"/>
            </a:lvl3pPr>
            <a:lvl4pPr marL="2741828" indent="0">
              <a:buNone/>
              <a:defRPr sz="1999"/>
            </a:lvl4pPr>
            <a:lvl5pPr marL="3655771" indent="0">
              <a:buNone/>
              <a:defRPr sz="1999"/>
            </a:lvl5pPr>
            <a:lvl6pPr marL="4569714" indent="0">
              <a:buNone/>
              <a:defRPr sz="1999"/>
            </a:lvl6pPr>
            <a:lvl7pPr marL="5483657" indent="0">
              <a:buNone/>
              <a:defRPr sz="1999"/>
            </a:lvl7pPr>
            <a:lvl8pPr marL="6397600" indent="0">
              <a:buNone/>
              <a:defRPr sz="1999"/>
            </a:lvl8pPr>
            <a:lvl9pPr marL="7311542" indent="0">
              <a:buNone/>
              <a:defRPr sz="1999"/>
            </a:lvl9pPr>
          </a:lstStyle>
          <a:p>
            <a:pPr lvl="0"/>
            <a:r>
              <a:rPr lang="de-DE"/>
              <a:t>Mastertextformat bearbeiten</a:t>
            </a:r>
          </a:p>
        </p:txBody>
      </p:sp>
      <p:sp>
        <p:nvSpPr>
          <p:cNvPr id="5" name="Datumsplatzhalter 4">
            <a:extLst>
              <a:ext uri="{FF2B5EF4-FFF2-40B4-BE49-F238E27FC236}">
                <a16:creationId xmlns:a16="http://schemas.microsoft.com/office/drawing/2014/main" id="{09E5FEAD-9797-49D6-9411-C24F6740D53C}"/>
              </a:ext>
            </a:extLst>
          </p:cNvPr>
          <p:cNvSpPr>
            <a:spLocks noGrp="1"/>
          </p:cNvSpPr>
          <p:nvPr>
            <p:ph type="dt" sz="half" idx="10"/>
          </p:nvPr>
        </p:nvSpPr>
        <p:spPr/>
        <p:txBody>
          <a:bodyPr/>
          <a:lstStyle/>
          <a:p>
            <a:fld id="{1AA26A33-5F21-433A-A5B8-E971CC51A175}" type="datetime1">
              <a:rPr lang="de-DE" smtClean="0"/>
              <a:t>25.01.23</a:t>
            </a:fld>
            <a:endParaRPr lang="en-DE"/>
          </a:p>
        </p:txBody>
      </p:sp>
      <p:sp>
        <p:nvSpPr>
          <p:cNvPr id="6" name="Fußzeilenplatzhalter 5">
            <a:extLst>
              <a:ext uri="{FF2B5EF4-FFF2-40B4-BE49-F238E27FC236}">
                <a16:creationId xmlns:a16="http://schemas.microsoft.com/office/drawing/2014/main" id="{CEEC97A6-575C-4768-B31B-B457F3A90EF2}"/>
              </a:ext>
            </a:extLst>
          </p:cNvPr>
          <p:cNvSpPr>
            <a:spLocks noGrp="1"/>
          </p:cNvSpPr>
          <p:nvPr>
            <p:ph type="ftr" sz="quarter" idx="11"/>
          </p:nvPr>
        </p:nvSpPr>
        <p:spPr/>
        <p:txBody>
          <a:bodyPr/>
          <a:lstStyle/>
          <a:p>
            <a:endParaRPr lang="en-DE"/>
          </a:p>
        </p:txBody>
      </p:sp>
      <p:sp>
        <p:nvSpPr>
          <p:cNvPr id="7" name="Foliennummernplatzhalter 6">
            <a:extLst>
              <a:ext uri="{FF2B5EF4-FFF2-40B4-BE49-F238E27FC236}">
                <a16:creationId xmlns:a16="http://schemas.microsoft.com/office/drawing/2014/main" id="{D7A84F2E-2765-4F5F-B5D7-904AB2519F1E}"/>
              </a:ext>
            </a:extLst>
          </p:cNvPr>
          <p:cNvSpPr>
            <a:spLocks noGrp="1"/>
          </p:cNvSpPr>
          <p:nvPr>
            <p:ph type="sldNum" sz="quarter" idx="12"/>
          </p:nvPr>
        </p:nvSpPr>
        <p:spPr/>
        <p:txBody>
          <a:bodyPr/>
          <a:lstStyle/>
          <a:p>
            <a:fld id="{B943AEF5-942A-491C-B839-75B33977A738}" type="slidenum">
              <a:rPr lang="en-DE" smtClean="0"/>
              <a:t>‹Nr.›</a:t>
            </a:fld>
            <a:endParaRPr lang="en-DE"/>
          </a:p>
        </p:txBody>
      </p:sp>
    </p:spTree>
    <p:extLst>
      <p:ext uri="{BB962C8B-B14F-4D97-AF65-F5344CB8AC3E}">
        <p14:creationId xmlns:p14="http://schemas.microsoft.com/office/powerpoint/2010/main" val="415854323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BA83531-B829-45BE-AA96-F17B9D3B71C6}"/>
              </a:ext>
            </a:extLst>
          </p:cNvPr>
          <p:cNvSpPr>
            <a:spLocks noGrp="1"/>
          </p:cNvSpPr>
          <p:nvPr>
            <p:ph type="title"/>
          </p:nvPr>
        </p:nvSpPr>
        <p:spPr>
          <a:xfrm>
            <a:off x="1678702" y="914400"/>
            <a:ext cx="7860378" cy="3200400"/>
          </a:xfrm>
        </p:spPr>
        <p:txBody>
          <a:bodyPr anchor="b"/>
          <a:lstStyle>
            <a:lvl1pPr>
              <a:defRPr sz="6397"/>
            </a:lvl1pPr>
          </a:lstStyle>
          <a:p>
            <a:r>
              <a:rPr lang="de-DE"/>
              <a:t>Mastertitelformat bearbeiten</a:t>
            </a:r>
            <a:endParaRPr lang="en-DE"/>
          </a:p>
        </p:txBody>
      </p:sp>
      <p:sp>
        <p:nvSpPr>
          <p:cNvPr id="3" name="Bildplatzhalter 2">
            <a:extLst>
              <a:ext uri="{FF2B5EF4-FFF2-40B4-BE49-F238E27FC236}">
                <a16:creationId xmlns:a16="http://schemas.microsoft.com/office/drawing/2014/main" id="{78EC453B-26A1-4846-8B41-200DD1106CC5}"/>
              </a:ext>
            </a:extLst>
          </p:cNvPr>
          <p:cNvSpPr>
            <a:spLocks noGrp="1"/>
          </p:cNvSpPr>
          <p:nvPr>
            <p:ph type="pic" idx="1"/>
          </p:nvPr>
        </p:nvSpPr>
        <p:spPr>
          <a:xfrm>
            <a:off x="10354628" y="914401"/>
            <a:ext cx="12337971" cy="9747250"/>
          </a:xfrm>
        </p:spPr>
        <p:txBody>
          <a:bodyPr/>
          <a:lstStyle>
            <a:lvl1pPr marL="0" indent="0">
              <a:buNone/>
              <a:defRPr sz="6397"/>
            </a:lvl1pPr>
            <a:lvl2pPr marL="913943" indent="0">
              <a:buNone/>
              <a:defRPr sz="5597"/>
            </a:lvl2pPr>
            <a:lvl3pPr marL="1827886" indent="0">
              <a:buNone/>
              <a:defRPr sz="4798"/>
            </a:lvl3pPr>
            <a:lvl4pPr marL="2741828" indent="0">
              <a:buNone/>
              <a:defRPr sz="3998"/>
            </a:lvl4pPr>
            <a:lvl5pPr marL="3655771" indent="0">
              <a:buNone/>
              <a:defRPr sz="3998"/>
            </a:lvl5pPr>
            <a:lvl6pPr marL="4569714" indent="0">
              <a:buNone/>
              <a:defRPr sz="3998"/>
            </a:lvl6pPr>
            <a:lvl7pPr marL="5483657" indent="0">
              <a:buNone/>
              <a:defRPr sz="3998"/>
            </a:lvl7pPr>
            <a:lvl8pPr marL="6397600" indent="0">
              <a:buNone/>
              <a:defRPr sz="3998"/>
            </a:lvl8pPr>
            <a:lvl9pPr marL="7311542" indent="0">
              <a:buNone/>
              <a:defRPr sz="3998"/>
            </a:lvl9pPr>
          </a:lstStyle>
          <a:p>
            <a:endParaRPr lang="en-DE"/>
          </a:p>
        </p:txBody>
      </p:sp>
      <p:sp>
        <p:nvSpPr>
          <p:cNvPr id="4" name="Textplatzhalter 3">
            <a:extLst>
              <a:ext uri="{FF2B5EF4-FFF2-40B4-BE49-F238E27FC236}">
                <a16:creationId xmlns:a16="http://schemas.microsoft.com/office/drawing/2014/main" id="{6899FD88-AAA1-4DD1-8092-F448DB23470A}"/>
              </a:ext>
            </a:extLst>
          </p:cNvPr>
          <p:cNvSpPr>
            <a:spLocks noGrp="1"/>
          </p:cNvSpPr>
          <p:nvPr>
            <p:ph type="body" sz="half" idx="2"/>
          </p:nvPr>
        </p:nvSpPr>
        <p:spPr>
          <a:xfrm>
            <a:off x="1678702" y="4114800"/>
            <a:ext cx="7860378" cy="7623176"/>
          </a:xfrm>
        </p:spPr>
        <p:txBody>
          <a:bodyPr/>
          <a:lstStyle>
            <a:lvl1pPr marL="0" indent="0">
              <a:buNone/>
              <a:defRPr sz="3198"/>
            </a:lvl1pPr>
            <a:lvl2pPr marL="913943" indent="0">
              <a:buNone/>
              <a:defRPr sz="2799"/>
            </a:lvl2pPr>
            <a:lvl3pPr marL="1827886" indent="0">
              <a:buNone/>
              <a:defRPr sz="2399"/>
            </a:lvl3pPr>
            <a:lvl4pPr marL="2741828" indent="0">
              <a:buNone/>
              <a:defRPr sz="1999"/>
            </a:lvl4pPr>
            <a:lvl5pPr marL="3655771" indent="0">
              <a:buNone/>
              <a:defRPr sz="1999"/>
            </a:lvl5pPr>
            <a:lvl6pPr marL="4569714" indent="0">
              <a:buNone/>
              <a:defRPr sz="1999"/>
            </a:lvl6pPr>
            <a:lvl7pPr marL="5483657" indent="0">
              <a:buNone/>
              <a:defRPr sz="1999"/>
            </a:lvl7pPr>
            <a:lvl8pPr marL="6397600" indent="0">
              <a:buNone/>
              <a:defRPr sz="1999"/>
            </a:lvl8pPr>
            <a:lvl9pPr marL="7311542" indent="0">
              <a:buNone/>
              <a:defRPr sz="1999"/>
            </a:lvl9pPr>
          </a:lstStyle>
          <a:p>
            <a:pPr lvl="0"/>
            <a:r>
              <a:rPr lang="de-DE"/>
              <a:t>Mastertextformat bearbeiten</a:t>
            </a:r>
          </a:p>
        </p:txBody>
      </p:sp>
      <p:sp>
        <p:nvSpPr>
          <p:cNvPr id="5" name="Datumsplatzhalter 4">
            <a:extLst>
              <a:ext uri="{FF2B5EF4-FFF2-40B4-BE49-F238E27FC236}">
                <a16:creationId xmlns:a16="http://schemas.microsoft.com/office/drawing/2014/main" id="{5460E752-66BC-4350-9619-C6EBDC098594}"/>
              </a:ext>
            </a:extLst>
          </p:cNvPr>
          <p:cNvSpPr>
            <a:spLocks noGrp="1"/>
          </p:cNvSpPr>
          <p:nvPr>
            <p:ph type="dt" sz="half" idx="10"/>
          </p:nvPr>
        </p:nvSpPr>
        <p:spPr/>
        <p:txBody>
          <a:bodyPr/>
          <a:lstStyle/>
          <a:p>
            <a:fld id="{F69BFD01-8ED9-4472-A4CD-F5EA1ED8396F}" type="datetime1">
              <a:rPr lang="de-DE" smtClean="0"/>
              <a:t>25.01.23</a:t>
            </a:fld>
            <a:endParaRPr lang="en-DE"/>
          </a:p>
        </p:txBody>
      </p:sp>
      <p:sp>
        <p:nvSpPr>
          <p:cNvPr id="6" name="Fußzeilenplatzhalter 5">
            <a:extLst>
              <a:ext uri="{FF2B5EF4-FFF2-40B4-BE49-F238E27FC236}">
                <a16:creationId xmlns:a16="http://schemas.microsoft.com/office/drawing/2014/main" id="{2960E6EB-9C78-43BB-8742-0C50046D8F85}"/>
              </a:ext>
            </a:extLst>
          </p:cNvPr>
          <p:cNvSpPr>
            <a:spLocks noGrp="1"/>
          </p:cNvSpPr>
          <p:nvPr>
            <p:ph type="ftr" sz="quarter" idx="11"/>
          </p:nvPr>
        </p:nvSpPr>
        <p:spPr/>
        <p:txBody>
          <a:bodyPr/>
          <a:lstStyle/>
          <a:p>
            <a:endParaRPr lang="en-DE"/>
          </a:p>
        </p:txBody>
      </p:sp>
      <p:sp>
        <p:nvSpPr>
          <p:cNvPr id="7" name="Foliennummernplatzhalter 6">
            <a:extLst>
              <a:ext uri="{FF2B5EF4-FFF2-40B4-BE49-F238E27FC236}">
                <a16:creationId xmlns:a16="http://schemas.microsoft.com/office/drawing/2014/main" id="{43DB5B31-44D0-4235-B073-60D2698BD9D2}"/>
              </a:ext>
            </a:extLst>
          </p:cNvPr>
          <p:cNvSpPr>
            <a:spLocks noGrp="1"/>
          </p:cNvSpPr>
          <p:nvPr>
            <p:ph type="sldNum" sz="quarter" idx="12"/>
          </p:nvPr>
        </p:nvSpPr>
        <p:spPr/>
        <p:txBody>
          <a:bodyPr/>
          <a:lstStyle/>
          <a:p>
            <a:fld id="{B943AEF5-942A-491C-B839-75B33977A738}" type="slidenum">
              <a:rPr lang="en-DE" smtClean="0"/>
              <a:t>‹Nr.›</a:t>
            </a:fld>
            <a:endParaRPr lang="en-DE"/>
          </a:p>
        </p:txBody>
      </p:sp>
    </p:spTree>
    <p:extLst>
      <p:ext uri="{BB962C8B-B14F-4D97-AF65-F5344CB8AC3E}">
        <p14:creationId xmlns:p14="http://schemas.microsoft.com/office/powerpoint/2010/main" val="278202543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8957826-39AE-468A-AA15-A03E642D0B5E}"/>
              </a:ext>
            </a:extLst>
          </p:cNvPr>
          <p:cNvSpPr>
            <a:spLocks noGrp="1"/>
          </p:cNvSpPr>
          <p:nvPr>
            <p:ph type="title"/>
          </p:nvPr>
        </p:nvSpPr>
        <p:spPr/>
        <p:txBody>
          <a:bodyPr/>
          <a:lstStyle/>
          <a:p>
            <a:r>
              <a:rPr lang="de-DE"/>
              <a:t>Mastertitelformat bearbeiten</a:t>
            </a:r>
            <a:endParaRPr lang="en-DE"/>
          </a:p>
        </p:txBody>
      </p:sp>
      <p:sp>
        <p:nvSpPr>
          <p:cNvPr id="3" name="Datumsplatzhalter 2">
            <a:extLst>
              <a:ext uri="{FF2B5EF4-FFF2-40B4-BE49-F238E27FC236}">
                <a16:creationId xmlns:a16="http://schemas.microsoft.com/office/drawing/2014/main" id="{566E469D-8FFD-4A04-B0BC-38A37F02F6B8}"/>
              </a:ext>
            </a:extLst>
          </p:cNvPr>
          <p:cNvSpPr>
            <a:spLocks noGrp="1"/>
          </p:cNvSpPr>
          <p:nvPr>
            <p:ph type="dt" sz="half" idx="10"/>
          </p:nvPr>
        </p:nvSpPr>
        <p:spPr/>
        <p:txBody>
          <a:bodyPr/>
          <a:lstStyle/>
          <a:p>
            <a:fld id="{D1F0185D-458F-4F03-B308-A150D806DA4A}" type="datetime1">
              <a:rPr lang="de-DE" smtClean="0"/>
              <a:t>25.01.23</a:t>
            </a:fld>
            <a:endParaRPr lang="en-DE"/>
          </a:p>
        </p:txBody>
      </p:sp>
      <p:sp>
        <p:nvSpPr>
          <p:cNvPr id="4" name="Fußzeilenplatzhalter 3">
            <a:extLst>
              <a:ext uri="{FF2B5EF4-FFF2-40B4-BE49-F238E27FC236}">
                <a16:creationId xmlns:a16="http://schemas.microsoft.com/office/drawing/2014/main" id="{C5077D05-60AB-4F25-8F07-D36C6FC87CCF}"/>
              </a:ext>
            </a:extLst>
          </p:cNvPr>
          <p:cNvSpPr>
            <a:spLocks noGrp="1"/>
          </p:cNvSpPr>
          <p:nvPr>
            <p:ph type="ftr" sz="quarter" idx="11"/>
          </p:nvPr>
        </p:nvSpPr>
        <p:spPr/>
        <p:txBody>
          <a:bodyPr/>
          <a:lstStyle/>
          <a:p>
            <a:endParaRPr lang="en-DE"/>
          </a:p>
        </p:txBody>
      </p:sp>
      <p:sp>
        <p:nvSpPr>
          <p:cNvPr id="5" name="Foliennummernplatzhalter 4">
            <a:extLst>
              <a:ext uri="{FF2B5EF4-FFF2-40B4-BE49-F238E27FC236}">
                <a16:creationId xmlns:a16="http://schemas.microsoft.com/office/drawing/2014/main" id="{5280730A-D164-4033-81DF-9D274C339D9B}"/>
              </a:ext>
            </a:extLst>
          </p:cNvPr>
          <p:cNvSpPr>
            <a:spLocks noGrp="1"/>
          </p:cNvSpPr>
          <p:nvPr>
            <p:ph type="sldNum" sz="quarter" idx="12"/>
          </p:nvPr>
        </p:nvSpPr>
        <p:spPr/>
        <p:txBody>
          <a:bodyPr/>
          <a:lstStyle/>
          <a:p>
            <a:fld id="{B943AEF5-942A-491C-B839-75B33977A738}" type="slidenum">
              <a:rPr lang="en-DE" smtClean="0"/>
              <a:t>‹Nr.›</a:t>
            </a:fld>
            <a:endParaRPr lang="en-DE"/>
          </a:p>
        </p:txBody>
      </p:sp>
    </p:spTree>
    <p:extLst>
      <p:ext uri="{BB962C8B-B14F-4D97-AF65-F5344CB8AC3E}">
        <p14:creationId xmlns:p14="http://schemas.microsoft.com/office/powerpoint/2010/main" val="3378224405"/>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6CA496FB-26C3-42F8-93CC-1652CF47EAF7}"/>
              </a:ext>
            </a:extLst>
          </p:cNvPr>
          <p:cNvSpPr>
            <a:spLocks noGrp="1"/>
          </p:cNvSpPr>
          <p:nvPr>
            <p:ph type="dt" sz="half" idx="10"/>
          </p:nvPr>
        </p:nvSpPr>
        <p:spPr/>
        <p:txBody>
          <a:bodyPr/>
          <a:lstStyle/>
          <a:p>
            <a:fld id="{2C67977D-53F0-4E9E-9BFE-5B55AB3A07A3}" type="datetime1">
              <a:rPr lang="de-DE" smtClean="0"/>
              <a:t>25.01.23</a:t>
            </a:fld>
            <a:endParaRPr lang="en-DE"/>
          </a:p>
        </p:txBody>
      </p:sp>
      <p:sp>
        <p:nvSpPr>
          <p:cNvPr id="3" name="Fußzeilenplatzhalter 2">
            <a:extLst>
              <a:ext uri="{FF2B5EF4-FFF2-40B4-BE49-F238E27FC236}">
                <a16:creationId xmlns:a16="http://schemas.microsoft.com/office/drawing/2014/main" id="{CF8702B8-6B99-4C71-ADD1-24D764082008}"/>
              </a:ext>
            </a:extLst>
          </p:cNvPr>
          <p:cNvSpPr>
            <a:spLocks noGrp="1"/>
          </p:cNvSpPr>
          <p:nvPr>
            <p:ph type="ftr" sz="quarter" idx="11"/>
          </p:nvPr>
        </p:nvSpPr>
        <p:spPr/>
        <p:txBody>
          <a:bodyPr/>
          <a:lstStyle/>
          <a:p>
            <a:endParaRPr lang="en-DE"/>
          </a:p>
        </p:txBody>
      </p:sp>
      <p:sp>
        <p:nvSpPr>
          <p:cNvPr id="4" name="Foliennummernplatzhalter 3">
            <a:extLst>
              <a:ext uri="{FF2B5EF4-FFF2-40B4-BE49-F238E27FC236}">
                <a16:creationId xmlns:a16="http://schemas.microsoft.com/office/drawing/2014/main" id="{CDE1F575-EEF4-43DA-99FA-E139BC2BD2B8}"/>
              </a:ext>
            </a:extLst>
          </p:cNvPr>
          <p:cNvSpPr>
            <a:spLocks noGrp="1"/>
          </p:cNvSpPr>
          <p:nvPr>
            <p:ph type="sldNum" sz="quarter" idx="12"/>
          </p:nvPr>
        </p:nvSpPr>
        <p:spPr/>
        <p:txBody>
          <a:bodyPr/>
          <a:lstStyle/>
          <a:p>
            <a:fld id="{B943AEF5-942A-491C-B839-75B33977A738}" type="slidenum">
              <a:rPr lang="en-DE" smtClean="0"/>
              <a:t>‹Nr.›</a:t>
            </a:fld>
            <a:endParaRPr lang="en-DE"/>
          </a:p>
        </p:txBody>
      </p:sp>
    </p:spTree>
    <p:extLst>
      <p:ext uri="{BB962C8B-B14F-4D97-AF65-F5344CB8AC3E}">
        <p14:creationId xmlns:p14="http://schemas.microsoft.com/office/powerpoint/2010/main" val="14492813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6.xml"/><Relationship Id="rId3" Type="http://schemas.openxmlformats.org/officeDocument/2006/relationships/slideLayout" Target="../slideLayouts/slideLayout11.xml"/><Relationship Id="rId7" Type="http://schemas.openxmlformats.org/officeDocument/2006/relationships/slideLayout" Target="../slideLayouts/slideLayout15.xml"/><Relationship Id="rId12" Type="http://schemas.openxmlformats.org/officeDocument/2006/relationships/image" Target="../media/image5.png"/><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slideLayout" Target="../slideLayouts/slideLayout14.xml"/><Relationship Id="rId11" Type="http://schemas.openxmlformats.org/officeDocument/2006/relationships/theme" Target="../theme/theme2.xml"/><Relationship Id="rId5" Type="http://schemas.openxmlformats.org/officeDocument/2006/relationships/slideLayout" Target="../slideLayouts/slideLayout13.xml"/><Relationship Id="rId10" Type="http://schemas.openxmlformats.org/officeDocument/2006/relationships/slideLayout" Target="../slideLayouts/slideLayout18.xml"/><Relationship Id="rId4" Type="http://schemas.openxmlformats.org/officeDocument/2006/relationships/slideLayout" Target="../slideLayouts/slideLayout12.xml"/><Relationship Id="rId9" Type="http://schemas.openxmlformats.org/officeDocument/2006/relationships/slideLayout" Target="../slideLayouts/slideLayout17.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6.xml"/><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image" Target="../media/image10.png"/><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theme" Target="../theme/theme3.xml"/><Relationship Id="rId5" Type="http://schemas.openxmlformats.org/officeDocument/2006/relationships/slideLayout" Target="../slideLayouts/slideLayout23.xml"/><Relationship Id="rId10" Type="http://schemas.openxmlformats.org/officeDocument/2006/relationships/slideLayout" Target="../slideLayouts/slideLayout28.xml"/><Relationship Id="rId4" Type="http://schemas.openxmlformats.org/officeDocument/2006/relationships/slideLayout" Target="../slideLayouts/slideLayout22.xml"/><Relationship Id="rId9" Type="http://schemas.openxmlformats.org/officeDocument/2006/relationships/slideLayout" Target="../slideLayouts/slideLayout27.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6.xml"/><Relationship Id="rId3" Type="http://schemas.openxmlformats.org/officeDocument/2006/relationships/slideLayout" Target="../slideLayouts/slideLayout31.xml"/><Relationship Id="rId7" Type="http://schemas.openxmlformats.org/officeDocument/2006/relationships/slideLayout" Target="../slideLayouts/slideLayout35.xml"/><Relationship Id="rId2" Type="http://schemas.openxmlformats.org/officeDocument/2006/relationships/slideLayout" Target="../slideLayouts/slideLayout30.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theme" Target="../theme/theme4.xml"/><Relationship Id="rId5" Type="http://schemas.openxmlformats.org/officeDocument/2006/relationships/slideLayout" Target="../slideLayouts/slideLayout33.xml"/><Relationship Id="rId10" Type="http://schemas.openxmlformats.org/officeDocument/2006/relationships/slideLayout" Target="../slideLayouts/slideLayout38.xml"/><Relationship Id="rId4" Type="http://schemas.openxmlformats.org/officeDocument/2006/relationships/slideLayout" Target="../slideLayouts/slideLayout32.xml"/><Relationship Id="rId9" Type="http://schemas.openxmlformats.org/officeDocument/2006/relationships/slideLayout" Target="../slideLayouts/slideLayout37.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46.xml"/><Relationship Id="rId3" Type="http://schemas.openxmlformats.org/officeDocument/2006/relationships/slideLayout" Target="../slideLayouts/slideLayout41.xml"/><Relationship Id="rId7" Type="http://schemas.openxmlformats.org/officeDocument/2006/relationships/slideLayout" Target="../slideLayouts/slideLayout45.xml"/><Relationship Id="rId2" Type="http://schemas.openxmlformats.org/officeDocument/2006/relationships/slideLayout" Target="../slideLayouts/slideLayout40.xml"/><Relationship Id="rId1" Type="http://schemas.openxmlformats.org/officeDocument/2006/relationships/slideLayout" Target="../slideLayouts/slideLayout39.xml"/><Relationship Id="rId6" Type="http://schemas.openxmlformats.org/officeDocument/2006/relationships/slideLayout" Target="../slideLayouts/slideLayout44.xml"/><Relationship Id="rId11" Type="http://schemas.openxmlformats.org/officeDocument/2006/relationships/theme" Target="../theme/theme5.xml"/><Relationship Id="rId5" Type="http://schemas.openxmlformats.org/officeDocument/2006/relationships/slideLayout" Target="../slideLayouts/slideLayout43.xml"/><Relationship Id="rId10" Type="http://schemas.openxmlformats.org/officeDocument/2006/relationships/slideLayout" Target="../slideLayouts/slideLayout48.xml"/><Relationship Id="rId4" Type="http://schemas.openxmlformats.org/officeDocument/2006/relationships/slideLayout" Target="../slideLayouts/slideLayout42.xml"/><Relationship Id="rId9" Type="http://schemas.openxmlformats.org/officeDocument/2006/relationships/slideLayout" Target="../slideLayouts/slideLayout4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Grafik 7">
            <a:extLst>
              <a:ext uri="{FF2B5EF4-FFF2-40B4-BE49-F238E27FC236}">
                <a16:creationId xmlns:a16="http://schemas.microsoft.com/office/drawing/2014/main" id="{6441A0DC-1D6D-4E73-B553-D1BF042ECE2C}"/>
              </a:ext>
            </a:extLst>
          </p:cNvPr>
          <p:cNvPicPr>
            <a:picLocks noChangeAspect="1"/>
          </p:cNvPicPr>
          <p:nvPr userDrawn="1"/>
        </p:nvPicPr>
        <p:blipFill>
          <a:blip r:embed="rId10">
            <a:extLst>
              <a:ext uri="{28A0092B-C50C-407E-A947-70E740481C1C}">
                <a14:useLocalDpi xmlns:a14="http://schemas.microsoft.com/office/drawing/2010/main" val="0"/>
              </a:ext>
            </a:extLst>
          </a:blip>
          <a:stretch>
            <a:fillRect/>
          </a:stretch>
        </p:blipFill>
        <p:spPr>
          <a:xfrm>
            <a:off x="1" y="0"/>
            <a:ext cx="24371298" cy="13716000"/>
          </a:xfrm>
          <a:prstGeom prst="rect">
            <a:avLst/>
          </a:prstGeom>
        </p:spPr>
      </p:pic>
      <p:sp>
        <p:nvSpPr>
          <p:cNvPr id="2" name="Titelplatzhalter 1">
            <a:extLst>
              <a:ext uri="{FF2B5EF4-FFF2-40B4-BE49-F238E27FC236}">
                <a16:creationId xmlns:a16="http://schemas.microsoft.com/office/drawing/2014/main" id="{02071742-C79B-455C-ACCF-75654C9304E1}"/>
              </a:ext>
            </a:extLst>
          </p:cNvPr>
          <p:cNvSpPr>
            <a:spLocks noGrp="1"/>
          </p:cNvSpPr>
          <p:nvPr>
            <p:ph type="title"/>
          </p:nvPr>
        </p:nvSpPr>
        <p:spPr>
          <a:xfrm>
            <a:off x="1675527" y="730251"/>
            <a:ext cx="21020246" cy="2651126"/>
          </a:xfrm>
          <a:prstGeom prst="rect">
            <a:avLst/>
          </a:prstGeom>
        </p:spPr>
        <p:txBody>
          <a:bodyPr vert="horz" lIns="91440" tIns="45720" rIns="91440" bIns="45720" rtlCol="0" anchor="ctr">
            <a:normAutofit/>
          </a:bodyPr>
          <a:lstStyle/>
          <a:p>
            <a:r>
              <a:rPr lang="de-DE" dirty="0"/>
              <a:t>Mastertitelformat bearbeiten</a:t>
            </a:r>
            <a:endParaRPr lang="en-DE" dirty="0"/>
          </a:p>
        </p:txBody>
      </p:sp>
      <p:sp>
        <p:nvSpPr>
          <p:cNvPr id="3" name="Textplatzhalter 2">
            <a:extLst>
              <a:ext uri="{FF2B5EF4-FFF2-40B4-BE49-F238E27FC236}">
                <a16:creationId xmlns:a16="http://schemas.microsoft.com/office/drawing/2014/main" id="{ABB8768C-46E5-44BF-889B-21BCDD1CFE3F}"/>
              </a:ext>
            </a:extLst>
          </p:cNvPr>
          <p:cNvSpPr>
            <a:spLocks noGrp="1"/>
          </p:cNvSpPr>
          <p:nvPr>
            <p:ph type="body" idx="1"/>
          </p:nvPr>
        </p:nvSpPr>
        <p:spPr>
          <a:xfrm>
            <a:off x="1675527" y="3651250"/>
            <a:ext cx="21020246" cy="8702676"/>
          </a:xfrm>
          <a:prstGeom prst="rect">
            <a:avLst/>
          </a:prstGeom>
        </p:spPr>
        <p:txBody>
          <a:bodyPr vert="horz" lIns="91440" tIns="45720" rIns="91440" bIns="45720" rtlCol="0">
            <a:normAutofit/>
          </a:bodyPr>
          <a:lstStyle/>
          <a:p>
            <a:pPr lvl="0"/>
            <a:r>
              <a:rPr lang="de-DE" dirty="0"/>
              <a:t>Mastertextformat bearbeiten</a:t>
            </a:r>
          </a:p>
          <a:p>
            <a:pPr lvl="1"/>
            <a:r>
              <a:rPr lang="de-DE" dirty="0"/>
              <a:t>Zweite Ebene</a:t>
            </a:r>
          </a:p>
          <a:p>
            <a:pPr lvl="2"/>
            <a:r>
              <a:rPr lang="de-DE" dirty="0"/>
              <a:t>Dritte Ebene</a:t>
            </a:r>
          </a:p>
          <a:p>
            <a:pPr lvl="3"/>
            <a:r>
              <a:rPr lang="de-DE" dirty="0"/>
              <a:t>Vierte Ebene</a:t>
            </a:r>
          </a:p>
          <a:p>
            <a:pPr lvl="4"/>
            <a:r>
              <a:rPr lang="de-DE" dirty="0"/>
              <a:t>Fünfte Ebene</a:t>
            </a:r>
            <a:endParaRPr lang="en-DE" dirty="0"/>
          </a:p>
        </p:txBody>
      </p:sp>
      <p:sp>
        <p:nvSpPr>
          <p:cNvPr id="4" name="Datumsplatzhalter 3">
            <a:extLst>
              <a:ext uri="{FF2B5EF4-FFF2-40B4-BE49-F238E27FC236}">
                <a16:creationId xmlns:a16="http://schemas.microsoft.com/office/drawing/2014/main" id="{F7E2C359-17CA-4A6A-8FA7-05B411430348}"/>
              </a:ext>
            </a:extLst>
          </p:cNvPr>
          <p:cNvSpPr>
            <a:spLocks noGrp="1"/>
          </p:cNvSpPr>
          <p:nvPr>
            <p:ph type="dt" sz="half" idx="2"/>
          </p:nvPr>
        </p:nvSpPr>
        <p:spPr>
          <a:xfrm>
            <a:off x="301655" y="12985751"/>
            <a:ext cx="5483543" cy="730250"/>
          </a:xfrm>
          <a:prstGeom prst="rect">
            <a:avLst/>
          </a:prstGeom>
        </p:spPr>
        <p:txBody>
          <a:bodyPr vert="horz" lIns="91440" tIns="45720" rIns="91440" bIns="45720" rtlCol="0" anchor="ctr"/>
          <a:lstStyle>
            <a:lvl1pPr algn="l">
              <a:defRPr sz="1999">
                <a:solidFill>
                  <a:schemeClr val="bg1"/>
                </a:solidFill>
                <a:latin typeface="Fira Sans" panose="020B0503050000020004" pitchFamily="34" charset="0"/>
              </a:defRPr>
            </a:lvl1pPr>
          </a:lstStyle>
          <a:p>
            <a:fld id="{25C0BD45-C995-4BE0-B219-30D0449E419F}" type="datetime1">
              <a:rPr lang="de-DE" smtClean="0"/>
              <a:pPr/>
              <a:t>25.01.23</a:t>
            </a:fld>
            <a:endParaRPr lang="en-DE" dirty="0"/>
          </a:p>
        </p:txBody>
      </p:sp>
      <p:sp>
        <p:nvSpPr>
          <p:cNvPr id="5" name="Fußzeilenplatzhalter 4">
            <a:extLst>
              <a:ext uri="{FF2B5EF4-FFF2-40B4-BE49-F238E27FC236}">
                <a16:creationId xmlns:a16="http://schemas.microsoft.com/office/drawing/2014/main" id="{D8C188B5-0323-4B3D-A05E-FC0130A7208D}"/>
              </a:ext>
            </a:extLst>
          </p:cNvPr>
          <p:cNvSpPr>
            <a:spLocks noGrp="1"/>
          </p:cNvSpPr>
          <p:nvPr>
            <p:ph type="ftr" sz="quarter" idx="3"/>
          </p:nvPr>
        </p:nvSpPr>
        <p:spPr>
          <a:xfrm>
            <a:off x="6080879" y="12985751"/>
            <a:ext cx="12257329" cy="730250"/>
          </a:xfrm>
          <a:prstGeom prst="rect">
            <a:avLst/>
          </a:prstGeom>
        </p:spPr>
        <p:txBody>
          <a:bodyPr vert="horz" lIns="91440" tIns="45720" rIns="91440" bIns="45720" rtlCol="0" anchor="ctr"/>
          <a:lstStyle>
            <a:lvl1pPr algn="ctr">
              <a:defRPr sz="1999">
                <a:solidFill>
                  <a:schemeClr val="bg1"/>
                </a:solidFill>
                <a:latin typeface="Fira Sans" panose="020B0503050000020004" pitchFamily="34" charset="0"/>
              </a:defRPr>
            </a:lvl1pPr>
          </a:lstStyle>
          <a:p>
            <a:endParaRPr lang="en-DE" dirty="0"/>
          </a:p>
        </p:txBody>
      </p:sp>
      <p:sp>
        <p:nvSpPr>
          <p:cNvPr id="6" name="Foliennummernplatzhalter 5">
            <a:extLst>
              <a:ext uri="{FF2B5EF4-FFF2-40B4-BE49-F238E27FC236}">
                <a16:creationId xmlns:a16="http://schemas.microsoft.com/office/drawing/2014/main" id="{7E442D27-4459-4B0D-8381-04E7A37710F1}"/>
              </a:ext>
            </a:extLst>
          </p:cNvPr>
          <p:cNvSpPr>
            <a:spLocks noGrp="1"/>
          </p:cNvSpPr>
          <p:nvPr>
            <p:ph type="sldNum" sz="quarter" idx="4"/>
          </p:nvPr>
        </p:nvSpPr>
        <p:spPr>
          <a:xfrm>
            <a:off x="18586102" y="12985751"/>
            <a:ext cx="5483543" cy="730250"/>
          </a:xfrm>
          <a:prstGeom prst="rect">
            <a:avLst/>
          </a:prstGeom>
        </p:spPr>
        <p:txBody>
          <a:bodyPr vert="horz" lIns="91440" tIns="45720" rIns="91440" bIns="45720" rtlCol="0" anchor="ctr"/>
          <a:lstStyle>
            <a:lvl1pPr algn="r">
              <a:defRPr sz="1999">
                <a:solidFill>
                  <a:schemeClr val="bg1"/>
                </a:solidFill>
                <a:latin typeface="Fira Sans" panose="020B0503050000020004" pitchFamily="34" charset="0"/>
              </a:defRPr>
            </a:lvl1pPr>
          </a:lstStyle>
          <a:p>
            <a:fld id="{6E4F6190-C590-4B7F-BF8E-83544201EEAB}" type="slidenum">
              <a:rPr lang="en-DE" smtClean="0"/>
              <a:pPr/>
              <a:t>‹Nr.›</a:t>
            </a:fld>
            <a:endParaRPr lang="en-DE" dirty="0"/>
          </a:p>
        </p:txBody>
      </p:sp>
    </p:spTree>
    <p:extLst>
      <p:ext uri="{BB962C8B-B14F-4D97-AF65-F5344CB8AC3E}">
        <p14:creationId xmlns:p14="http://schemas.microsoft.com/office/powerpoint/2010/main" val="2318393362"/>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72" r:id="rId5"/>
    <p:sldLayoutId id="2147483673" r:id="rId6"/>
    <p:sldLayoutId id="2147483670" r:id="rId7"/>
    <p:sldLayoutId id="2147483671" r:id="rId8"/>
  </p:sldLayoutIdLst>
  <p:hf hdr="0"/>
  <p:txStyles>
    <p:titleStyle>
      <a:lvl1pPr algn="l" defTabSz="1827886" rtl="0" eaLnBrk="1" latinLnBrk="0" hangingPunct="1">
        <a:lnSpc>
          <a:spcPct val="90000"/>
        </a:lnSpc>
        <a:spcBef>
          <a:spcPct val="0"/>
        </a:spcBef>
        <a:buNone/>
        <a:defRPr sz="8796" kern="1200">
          <a:solidFill>
            <a:srgbClr val="0F2B57"/>
          </a:solidFill>
          <a:latin typeface="Fira Sans" panose="020B0503050000020004" pitchFamily="34" charset="0"/>
          <a:ea typeface="+mj-ea"/>
          <a:cs typeface="+mj-cs"/>
        </a:defRPr>
      </a:lvl1pPr>
    </p:titleStyle>
    <p:bodyStyle>
      <a:lvl1pPr marL="456971" indent="-456971" algn="l" defTabSz="1827886" rtl="0" eaLnBrk="1" latinLnBrk="0" hangingPunct="1">
        <a:lnSpc>
          <a:spcPct val="90000"/>
        </a:lnSpc>
        <a:spcBef>
          <a:spcPts val="1999"/>
        </a:spcBef>
        <a:buFont typeface="Arial" panose="020B0604020202020204" pitchFamily="34" charset="0"/>
        <a:buChar char="•"/>
        <a:defRPr sz="5597" kern="1200">
          <a:solidFill>
            <a:schemeClr val="bg1"/>
          </a:solidFill>
          <a:latin typeface="Fira Sans Light" panose="020B0403050000020004" pitchFamily="34" charset="0"/>
          <a:ea typeface="+mn-ea"/>
          <a:cs typeface="+mn-cs"/>
        </a:defRPr>
      </a:lvl1pPr>
      <a:lvl2pPr marL="1370914" indent="-456971" algn="l" defTabSz="1827886" rtl="0" eaLnBrk="1" latinLnBrk="0" hangingPunct="1">
        <a:lnSpc>
          <a:spcPct val="90000"/>
        </a:lnSpc>
        <a:spcBef>
          <a:spcPts val="999"/>
        </a:spcBef>
        <a:buFont typeface="Arial" panose="020B0604020202020204" pitchFamily="34" charset="0"/>
        <a:buChar char="•"/>
        <a:defRPr sz="4798" kern="1200">
          <a:solidFill>
            <a:schemeClr val="bg1"/>
          </a:solidFill>
          <a:latin typeface="Fira Sans Light" panose="020B0403050000020004" pitchFamily="34" charset="0"/>
          <a:ea typeface="+mn-ea"/>
          <a:cs typeface="+mn-cs"/>
        </a:defRPr>
      </a:lvl2pPr>
      <a:lvl3pPr marL="2284857" indent="-456971" algn="l" defTabSz="1827886" rtl="0" eaLnBrk="1" latinLnBrk="0" hangingPunct="1">
        <a:lnSpc>
          <a:spcPct val="90000"/>
        </a:lnSpc>
        <a:spcBef>
          <a:spcPts val="999"/>
        </a:spcBef>
        <a:buFont typeface="Arial" panose="020B0604020202020204" pitchFamily="34" charset="0"/>
        <a:buChar char="•"/>
        <a:defRPr sz="3998" kern="1200">
          <a:solidFill>
            <a:schemeClr val="bg1"/>
          </a:solidFill>
          <a:latin typeface="Fira Sans Light" panose="020B0403050000020004" pitchFamily="34" charset="0"/>
          <a:ea typeface="+mn-ea"/>
          <a:cs typeface="+mn-cs"/>
        </a:defRPr>
      </a:lvl3pPr>
      <a:lvl4pPr marL="3198800" indent="-456971" algn="l" defTabSz="1827886" rtl="0" eaLnBrk="1" latinLnBrk="0" hangingPunct="1">
        <a:lnSpc>
          <a:spcPct val="90000"/>
        </a:lnSpc>
        <a:spcBef>
          <a:spcPts val="999"/>
        </a:spcBef>
        <a:buFont typeface="Arial" panose="020B0604020202020204" pitchFamily="34" charset="0"/>
        <a:buChar char="•"/>
        <a:defRPr sz="3598" kern="1200">
          <a:solidFill>
            <a:schemeClr val="bg1"/>
          </a:solidFill>
          <a:latin typeface="Fira Sans Light" panose="020B0403050000020004" pitchFamily="34" charset="0"/>
          <a:ea typeface="+mn-ea"/>
          <a:cs typeface="+mn-cs"/>
        </a:defRPr>
      </a:lvl4pPr>
      <a:lvl5pPr marL="4112743" indent="-456971" algn="l" defTabSz="1827886" rtl="0" eaLnBrk="1" latinLnBrk="0" hangingPunct="1">
        <a:lnSpc>
          <a:spcPct val="90000"/>
        </a:lnSpc>
        <a:spcBef>
          <a:spcPts val="999"/>
        </a:spcBef>
        <a:buFont typeface="Arial" panose="020B0604020202020204" pitchFamily="34" charset="0"/>
        <a:buChar char="•"/>
        <a:defRPr sz="3598" kern="1200">
          <a:solidFill>
            <a:schemeClr val="bg1"/>
          </a:solidFill>
          <a:latin typeface="Fira Sans Light" panose="020B0403050000020004" pitchFamily="34" charset="0"/>
          <a:ea typeface="+mn-ea"/>
          <a:cs typeface="+mn-cs"/>
        </a:defRPr>
      </a:lvl5pPr>
      <a:lvl6pPr marL="5026685" indent="-456971" algn="l" defTabSz="1827886" rtl="0" eaLnBrk="1" latinLnBrk="0" hangingPunct="1">
        <a:lnSpc>
          <a:spcPct val="90000"/>
        </a:lnSpc>
        <a:spcBef>
          <a:spcPts val="999"/>
        </a:spcBef>
        <a:buFont typeface="Arial" panose="020B0604020202020204" pitchFamily="34" charset="0"/>
        <a:buChar char="•"/>
        <a:defRPr sz="3598" kern="1200">
          <a:solidFill>
            <a:schemeClr val="tx1"/>
          </a:solidFill>
          <a:latin typeface="+mn-lt"/>
          <a:ea typeface="+mn-ea"/>
          <a:cs typeface="+mn-cs"/>
        </a:defRPr>
      </a:lvl6pPr>
      <a:lvl7pPr marL="5940628" indent="-456971" algn="l" defTabSz="1827886" rtl="0" eaLnBrk="1" latinLnBrk="0" hangingPunct="1">
        <a:lnSpc>
          <a:spcPct val="90000"/>
        </a:lnSpc>
        <a:spcBef>
          <a:spcPts val="999"/>
        </a:spcBef>
        <a:buFont typeface="Arial" panose="020B0604020202020204" pitchFamily="34" charset="0"/>
        <a:buChar char="•"/>
        <a:defRPr sz="3598" kern="1200">
          <a:solidFill>
            <a:schemeClr val="tx1"/>
          </a:solidFill>
          <a:latin typeface="+mn-lt"/>
          <a:ea typeface="+mn-ea"/>
          <a:cs typeface="+mn-cs"/>
        </a:defRPr>
      </a:lvl7pPr>
      <a:lvl8pPr marL="6854571" indent="-456971" algn="l" defTabSz="1827886" rtl="0" eaLnBrk="1" latinLnBrk="0" hangingPunct="1">
        <a:lnSpc>
          <a:spcPct val="90000"/>
        </a:lnSpc>
        <a:spcBef>
          <a:spcPts val="999"/>
        </a:spcBef>
        <a:buFont typeface="Arial" panose="020B0604020202020204" pitchFamily="34" charset="0"/>
        <a:buChar char="•"/>
        <a:defRPr sz="3598" kern="1200">
          <a:solidFill>
            <a:schemeClr val="tx1"/>
          </a:solidFill>
          <a:latin typeface="+mn-lt"/>
          <a:ea typeface="+mn-ea"/>
          <a:cs typeface="+mn-cs"/>
        </a:defRPr>
      </a:lvl8pPr>
      <a:lvl9pPr marL="7768514" indent="-456971" algn="l" defTabSz="1827886" rtl="0" eaLnBrk="1" latinLnBrk="0" hangingPunct="1">
        <a:lnSpc>
          <a:spcPct val="90000"/>
        </a:lnSpc>
        <a:spcBef>
          <a:spcPts val="999"/>
        </a:spcBef>
        <a:buFont typeface="Arial" panose="020B0604020202020204" pitchFamily="34" charset="0"/>
        <a:buChar char="•"/>
        <a:defRPr sz="3598" kern="1200">
          <a:solidFill>
            <a:schemeClr val="tx1"/>
          </a:solidFill>
          <a:latin typeface="+mn-lt"/>
          <a:ea typeface="+mn-ea"/>
          <a:cs typeface="+mn-cs"/>
        </a:defRPr>
      </a:lvl9pPr>
    </p:bodyStyle>
    <p:otherStyle>
      <a:defPPr>
        <a:defRPr lang="en-DE"/>
      </a:defPPr>
      <a:lvl1pPr marL="0" algn="l" defTabSz="1827886" rtl="0" eaLnBrk="1" latinLnBrk="0" hangingPunct="1">
        <a:defRPr sz="3598" kern="1200">
          <a:solidFill>
            <a:schemeClr val="tx1"/>
          </a:solidFill>
          <a:latin typeface="+mn-lt"/>
          <a:ea typeface="+mn-ea"/>
          <a:cs typeface="+mn-cs"/>
        </a:defRPr>
      </a:lvl1pPr>
      <a:lvl2pPr marL="913943" algn="l" defTabSz="1827886" rtl="0" eaLnBrk="1" latinLnBrk="0" hangingPunct="1">
        <a:defRPr sz="3598" kern="1200">
          <a:solidFill>
            <a:schemeClr val="tx1"/>
          </a:solidFill>
          <a:latin typeface="+mn-lt"/>
          <a:ea typeface="+mn-ea"/>
          <a:cs typeface="+mn-cs"/>
        </a:defRPr>
      </a:lvl2pPr>
      <a:lvl3pPr marL="1827886" algn="l" defTabSz="1827886" rtl="0" eaLnBrk="1" latinLnBrk="0" hangingPunct="1">
        <a:defRPr sz="3598" kern="1200">
          <a:solidFill>
            <a:schemeClr val="tx1"/>
          </a:solidFill>
          <a:latin typeface="+mn-lt"/>
          <a:ea typeface="+mn-ea"/>
          <a:cs typeface="+mn-cs"/>
        </a:defRPr>
      </a:lvl3pPr>
      <a:lvl4pPr marL="2741828" algn="l" defTabSz="1827886" rtl="0" eaLnBrk="1" latinLnBrk="0" hangingPunct="1">
        <a:defRPr sz="3598" kern="1200">
          <a:solidFill>
            <a:schemeClr val="tx1"/>
          </a:solidFill>
          <a:latin typeface="+mn-lt"/>
          <a:ea typeface="+mn-ea"/>
          <a:cs typeface="+mn-cs"/>
        </a:defRPr>
      </a:lvl4pPr>
      <a:lvl5pPr marL="3655771" algn="l" defTabSz="1827886" rtl="0" eaLnBrk="1" latinLnBrk="0" hangingPunct="1">
        <a:defRPr sz="3598" kern="1200">
          <a:solidFill>
            <a:schemeClr val="tx1"/>
          </a:solidFill>
          <a:latin typeface="+mn-lt"/>
          <a:ea typeface="+mn-ea"/>
          <a:cs typeface="+mn-cs"/>
        </a:defRPr>
      </a:lvl5pPr>
      <a:lvl6pPr marL="4569714" algn="l" defTabSz="1827886" rtl="0" eaLnBrk="1" latinLnBrk="0" hangingPunct="1">
        <a:defRPr sz="3598" kern="1200">
          <a:solidFill>
            <a:schemeClr val="tx1"/>
          </a:solidFill>
          <a:latin typeface="+mn-lt"/>
          <a:ea typeface="+mn-ea"/>
          <a:cs typeface="+mn-cs"/>
        </a:defRPr>
      </a:lvl6pPr>
      <a:lvl7pPr marL="5483657" algn="l" defTabSz="1827886" rtl="0" eaLnBrk="1" latinLnBrk="0" hangingPunct="1">
        <a:defRPr sz="3598" kern="1200">
          <a:solidFill>
            <a:schemeClr val="tx1"/>
          </a:solidFill>
          <a:latin typeface="+mn-lt"/>
          <a:ea typeface="+mn-ea"/>
          <a:cs typeface="+mn-cs"/>
        </a:defRPr>
      </a:lvl7pPr>
      <a:lvl8pPr marL="6397600" algn="l" defTabSz="1827886" rtl="0" eaLnBrk="1" latinLnBrk="0" hangingPunct="1">
        <a:defRPr sz="3598" kern="1200">
          <a:solidFill>
            <a:schemeClr val="tx1"/>
          </a:solidFill>
          <a:latin typeface="+mn-lt"/>
          <a:ea typeface="+mn-ea"/>
          <a:cs typeface="+mn-cs"/>
        </a:defRPr>
      </a:lvl8pPr>
      <a:lvl9pPr marL="7311542" algn="l" defTabSz="1827886" rtl="0" eaLnBrk="1" latinLnBrk="0" hangingPunct="1">
        <a:defRPr sz="3598"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Grafik 7">
            <a:extLst>
              <a:ext uri="{FF2B5EF4-FFF2-40B4-BE49-F238E27FC236}">
                <a16:creationId xmlns:a16="http://schemas.microsoft.com/office/drawing/2014/main" id="{6F5371D3-45F4-4631-9C9E-EC07007DEAB2}"/>
              </a:ext>
            </a:extLst>
          </p:cNvPr>
          <p:cNvPicPr>
            <a:picLocks noChangeAspect="1"/>
          </p:cNvPicPr>
          <p:nvPr userDrawn="1"/>
        </p:nvPicPr>
        <p:blipFill>
          <a:blip r:embed="rId12">
            <a:extLst>
              <a:ext uri="{28A0092B-C50C-407E-A947-70E740481C1C}">
                <a14:useLocalDpi xmlns:a14="http://schemas.microsoft.com/office/drawing/2010/main" val="0"/>
              </a:ext>
            </a:extLst>
          </a:blip>
          <a:stretch>
            <a:fillRect/>
          </a:stretch>
        </p:blipFill>
        <p:spPr>
          <a:xfrm>
            <a:off x="3" y="0"/>
            <a:ext cx="24371298" cy="13716000"/>
          </a:xfrm>
          <a:prstGeom prst="rect">
            <a:avLst/>
          </a:prstGeom>
        </p:spPr>
      </p:pic>
      <p:sp>
        <p:nvSpPr>
          <p:cNvPr id="2" name="Titelplatzhalter 1">
            <a:extLst>
              <a:ext uri="{FF2B5EF4-FFF2-40B4-BE49-F238E27FC236}">
                <a16:creationId xmlns:a16="http://schemas.microsoft.com/office/drawing/2014/main" id="{93653020-681C-48C6-BE3F-58790450E4D8}"/>
              </a:ext>
            </a:extLst>
          </p:cNvPr>
          <p:cNvSpPr>
            <a:spLocks noGrp="1"/>
          </p:cNvSpPr>
          <p:nvPr>
            <p:ph type="title"/>
          </p:nvPr>
        </p:nvSpPr>
        <p:spPr>
          <a:xfrm>
            <a:off x="1675527" y="730251"/>
            <a:ext cx="21020246" cy="2651126"/>
          </a:xfrm>
          <a:prstGeom prst="rect">
            <a:avLst/>
          </a:prstGeom>
        </p:spPr>
        <p:txBody>
          <a:bodyPr vert="horz" lIns="91440" tIns="45720" rIns="91440" bIns="45720" rtlCol="0" anchor="ctr">
            <a:normAutofit/>
          </a:bodyPr>
          <a:lstStyle/>
          <a:p>
            <a:r>
              <a:rPr lang="de-DE" dirty="0"/>
              <a:t>Mastertitelformat bearbeiten</a:t>
            </a:r>
            <a:endParaRPr lang="en-DE" dirty="0"/>
          </a:p>
        </p:txBody>
      </p:sp>
      <p:sp>
        <p:nvSpPr>
          <p:cNvPr id="3" name="Textplatzhalter 2">
            <a:extLst>
              <a:ext uri="{FF2B5EF4-FFF2-40B4-BE49-F238E27FC236}">
                <a16:creationId xmlns:a16="http://schemas.microsoft.com/office/drawing/2014/main" id="{2C8D02EA-CCDC-4963-9ED2-9A5E0B365326}"/>
              </a:ext>
            </a:extLst>
          </p:cNvPr>
          <p:cNvSpPr>
            <a:spLocks noGrp="1"/>
          </p:cNvSpPr>
          <p:nvPr>
            <p:ph type="body" idx="1"/>
          </p:nvPr>
        </p:nvSpPr>
        <p:spPr>
          <a:xfrm>
            <a:off x="1675527" y="3651250"/>
            <a:ext cx="21020246" cy="8702676"/>
          </a:xfrm>
          <a:prstGeom prst="rect">
            <a:avLst/>
          </a:prstGeom>
        </p:spPr>
        <p:txBody>
          <a:bodyPr vert="horz" lIns="91440" tIns="45720" rIns="91440" bIns="45720" rtlCol="0">
            <a:normAutofit/>
          </a:bodyPr>
          <a:lstStyle/>
          <a:p>
            <a:pPr lvl="0"/>
            <a:r>
              <a:rPr lang="de-DE" dirty="0"/>
              <a:t>Mastertextformat bearbeiten</a:t>
            </a:r>
          </a:p>
          <a:p>
            <a:pPr lvl="1"/>
            <a:r>
              <a:rPr lang="de-DE" dirty="0"/>
              <a:t>Zweite Ebene</a:t>
            </a:r>
          </a:p>
          <a:p>
            <a:pPr lvl="2"/>
            <a:r>
              <a:rPr lang="de-DE" dirty="0"/>
              <a:t>Dritte Ebene</a:t>
            </a:r>
          </a:p>
          <a:p>
            <a:pPr lvl="3"/>
            <a:r>
              <a:rPr lang="de-DE" dirty="0"/>
              <a:t>Vierte Ebene</a:t>
            </a:r>
          </a:p>
          <a:p>
            <a:pPr lvl="4"/>
            <a:r>
              <a:rPr lang="de-DE" dirty="0"/>
              <a:t>Fünfte Ebene</a:t>
            </a:r>
            <a:endParaRPr lang="en-DE" dirty="0"/>
          </a:p>
        </p:txBody>
      </p:sp>
      <p:sp>
        <p:nvSpPr>
          <p:cNvPr id="4" name="Datumsplatzhalter 3">
            <a:extLst>
              <a:ext uri="{FF2B5EF4-FFF2-40B4-BE49-F238E27FC236}">
                <a16:creationId xmlns:a16="http://schemas.microsoft.com/office/drawing/2014/main" id="{3DEC1774-6AFA-4693-803C-AC5BA01FF975}"/>
              </a:ext>
            </a:extLst>
          </p:cNvPr>
          <p:cNvSpPr>
            <a:spLocks noGrp="1"/>
          </p:cNvSpPr>
          <p:nvPr>
            <p:ph type="dt" sz="half" idx="2"/>
          </p:nvPr>
        </p:nvSpPr>
        <p:spPr>
          <a:xfrm>
            <a:off x="277761" y="12985753"/>
            <a:ext cx="5483543" cy="730250"/>
          </a:xfrm>
          <a:prstGeom prst="rect">
            <a:avLst/>
          </a:prstGeom>
        </p:spPr>
        <p:txBody>
          <a:bodyPr vert="horz" lIns="91440" tIns="45720" rIns="91440" bIns="45720" rtlCol="0" anchor="ctr"/>
          <a:lstStyle>
            <a:lvl1pPr algn="l">
              <a:defRPr sz="1999">
                <a:solidFill>
                  <a:srgbClr val="0F2B57"/>
                </a:solidFill>
                <a:latin typeface="Fira Sans" panose="020B0503050000020004" pitchFamily="34" charset="0"/>
              </a:defRPr>
            </a:lvl1pPr>
          </a:lstStyle>
          <a:p>
            <a:fld id="{CC268D9B-2C1C-4EAA-ACB6-5E6BD4C647E1}" type="datetime1">
              <a:rPr lang="de-DE" smtClean="0"/>
              <a:pPr/>
              <a:t>25.01.23</a:t>
            </a:fld>
            <a:endParaRPr lang="en-DE" dirty="0"/>
          </a:p>
        </p:txBody>
      </p:sp>
      <p:sp>
        <p:nvSpPr>
          <p:cNvPr id="5" name="Fußzeilenplatzhalter 4">
            <a:extLst>
              <a:ext uri="{FF2B5EF4-FFF2-40B4-BE49-F238E27FC236}">
                <a16:creationId xmlns:a16="http://schemas.microsoft.com/office/drawing/2014/main" id="{8D8BFF8D-B14E-4929-9CD9-04180CC18A25}"/>
              </a:ext>
            </a:extLst>
          </p:cNvPr>
          <p:cNvSpPr>
            <a:spLocks noGrp="1"/>
          </p:cNvSpPr>
          <p:nvPr>
            <p:ph type="ftr" sz="quarter" idx="3"/>
          </p:nvPr>
        </p:nvSpPr>
        <p:spPr>
          <a:xfrm>
            <a:off x="6039065" y="12985753"/>
            <a:ext cx="12227464" cy="730250"/>
          </a:xfrm>
          <a:prstGeom prst="rect">
            <a:avLst/>
          </a:prstGeom>
        </p:spPr>
        <p:txBody>
          <a:bodyPr vert="horz" lIns="91440" tIns="45720" rIns="91440" bIns="45720" rtlCol="0" anchor="ctr"/>
          <a:lstStyle>
            <a:lvl1pPr algn="ctr">
              <a:defRPr sz="1999">
                <a:solidFill>
                  <a:srgbClr val="0F2B57"/>
                </a:solidFill>
                <a:latin typeface="Fira Sans" panose="020B0503050000020004" pitchFamily="34" charset="0"/>
              </a:defRPr>
            </a:lvl1pPr>
          </a:lstStyle>
          <a:p>
            <a:endParaRPr lang="en-DE" dirty="0"/>
          </a:p>
        </p:txBody>
      </p:sp>
      <p:sp>
        <p:nvSpPr>
          <p:cNvPr id="6" name="Foliennummernplatzhalter 5">
            <a:extLst>
              <a:ext uri="{FF2B5EF4-FFF2-40B4-BE49-F238E27FC236}">
                <a16:creationId xmlns:a16="http://schemas.microsoft.com/office/drawing/2014/main" id="{CA37331E-CE2B-4FA5-A60C-096BEA63801A}"/>
              </a:ext>
            </a:extLst>
          </p:cNvPr>
          <p:cNvSpPr>
            <a:spLocks noGrp="1"/>
          </p:cNvSpPr>
          <p:nvPr>
            <p:ph type="sldNum" sz="quarter" idx="4"/>
          </p:nvPr>
        </p:nvSpPr>
        <p:spPr>
          <a:xfrm>
            <a:off x="18609996" y="12985751"/>
            <a:ext cx="5483543" cy="730250"/>
          </a:xfrm>
          <a:prstGeom prst="rect">
            <a:avLst/>
          </a:prstGeom>
        </p:spPr>
        <p:txBody>
          <a:bodyPr vert="horz" lIns="91440" tIns="45720" rIns="91440" bIns="45720" rtlCol="0" anchor="ctr"/>
          <a:lstStyle>
            <a:lvl1pPr algn="r">
              <a:defRPr sz="1999">
                <a:solidFill>
                  <a:srgbClr val="0F2B57"/>
                </a:solidFill>
                <a:latin typeface="Fira Sans" panose="020B0503050000020004" pitchFamily="34" charset="0"/>
              </a:defRPr>
            </a:lvl1pPr>
          </a:lstStyle>
          <a:p>
            <a:fld id="{A5380003-D37D-4AB1-8D81-6B05EDBB8156}" type="slidenum">
              <a:rPr lang="en-DE" smtClean="0"/>
              <a:pPr/>
              <a:t>‹Nr.›</a:t>
            </a:fld>
            <a:endParaRPr lang="en-DE" dirty="0"/>
          </a:p>
        </p:txBody>
      </p:sp>
    </p:spTree>
    <p:extLst>
      <p:ext uri="{BB962C8B-B14F-4D97-AF65-F5344CB8AC3E}">
        <p14:creationId xmlns:p14="http://schemas.microsoft.com/office/powerpoint/2010/main" val="3619191937"/>
      </p:ext>
    </p:extLst>
  </p:cSld>
  <p:clrMap bg1="lt1" tx1="dk1" bg2="lt2" tx2="dk2" accent1="accent1" accent2="accent2" accent3="accent3" accent4="accent4" accent5="accent5" accent6="accent6" hlink="hlink" folHlink="folHlink"/>
  <p:sldLayoutIdLst>
    <p:sldLayoutId id="2147483677" r:id="rId1"/>
    <p:sldLayoutId id="2147483699" r:id="rId2"/>
    <p:sldLayoutId id="2147483678" r:id="rId3"/>
    <p:sldLayoutId id="2147483679" r:id="rId4"/>
    <p:sldLayoutId id="2147483680" r:id="rId5"/>
    <p:sldLayoutId id="2147483696" r:id="rId6"/>
    <p:sldLayoutId id="2147483684" r:id="rId7"/>
    <p:sldLayoutId id="2147483685" r:id="rId8"/>
    <p:sldLayoutId id="2147483682" r:id="rId9"/>
    <p:sldLayoutId id="2147483683" r:id="rId10"/>
  </p:sldLayoutIdLst>
  <p:hf hdr="0"/>
  <p:txStyles>
    <p:titleStyle>
      <a:lvl1pPr algn="l" defTabSz="1827886" rtl="0" eaLnBrk="1" latinLnBrk="0" hangingPunct="1">
        <a:lnSpc>
          <a:spcPct val="90000"/>
        </a:lnSpc>
        <a:spcBef>
          <a:spcPct val="0"/>
        </a:spcBef>
        <a:buNone/>
        <a:defRPr sz="8796" kern="1200">
          <a:solidFill>
            <a:srgbClr val="0F2B57"/>
          </a:solidFill>
          <a:latin typeface="Fira Sans" panose="020B0503050000020004" pitchFamily="34" charset="0"/>
          <a:ea typeface="+mj-ea"/>
          <a:cs typeface="+mj-cs"/>
        </a:defRPr>
      </a:lvl1pPr>
    </p:titleStyle>
    <p:bodyStyle>
      <a:lvl1pPr marL="456971" indent="-456971" algn="l" defTabSz="1827886" rtl="0" eaLnBrk="1" latinLnBrk="0" hangingPunct="1">
        <a:lnSpc>
          <a:spcPct val="90000"/>
        </a:lnSpc>
        <a:spcBef>
          <a:spcPts val="1999"/>
        </a:spcBef>
        <a:buFont typeface="Arial" panose="020B0604020202020204" pitchFamily="34" charset="0"/>
        <a:buChar char="•"/>
        <a:defRPr sz="5597" kern="1200">
          <a:solidFill>
            <a:srgbClr val="0F2B57"/>
          </a:solidFill>
          <a:latin typeface="Fira Sans Light" panose="020B0403050000020004" pitchFamily="34" charset="0"/>
          <a:ea typeface="+mn-ea"/>
          <a:cs typeface="+mn-cs"/>
        </a:defRPr>
      </a:lvl1pPr>
      <a:lvl2pPr marL="1370914" indent="-456971" algn="l" defTabSz="1827886" rtl="0" eaLnBrk="1" latinLnBrk="0" hangingPunct="1">
        <a:lnSpc>
          <a:spcPct val="90000"/>
        </a:lnSpc>
        <a:spcBef>
          <a:spcPts val="999"/>
        </a:spcBef>
        <a:buFont typeface="Arial" panose="020B0604020202020204" pitchFamily="34" charset="0"/>
        <a:buChar char="•"/>
        <a:defRPr sz="4798" kern="1200">
          <a:solidFill>
            <a:srgbClr val="0F2B57"/>
          </a:solidFill>
          <a:latin typeface="Fira Sans Light" panose="020B0403050000020004" pitchFamily="34" charset="0"/>
          <a:ea typeface="+mn-ea"/>
          <a:cs typeface="+mn-cs"/>
        </a:defRPr>
      </a:lvl2pPr>
      <a:lvl3pPr marL="2284857" indent="-456971" algn="l" defTabSz="1827886" rtl="0" eaLnBrk="1" latinLnBrk="0" hangingPunct="1">
        <a:lnSpc>
          <a:spcPct val="90000"/>
        </a:lnSpc>
        <a:spcBef>
          <a:spcPts val="999"/>
        </a:spcBef>
        <a:buFont typeface="Arial" panose="020B0604020202020204" pitchFamily="34" charset="0"/>
        <a:buChar char="•"/>
        <a:defRPr sz="3998" kern="1200">
          <a:solidFill>
            <a:srgbClr val="0F2B57"/>
          </a:solidFill>
          <a:latin typeface="Fira Sans Light" panose="020B0403050000020004" pitchFamily="34" charset="0"/>
          <a:ea typeface="+mn-ea"/>
          <a:cs typeface="+mn-cs"/>
        </a:defRPr>
      </a:lvl3pPr>
      <a:lvl4pPr marL="3198800" indent="-456971" algn="l" defTabSz="1827886" rtl="0" eaLnBrk="1" latinLnBrk="0" hangingPunct="1">
        <a:lnSpc>
          <a:spcPct val="90000"/>
        </a:lnSpc>
        <a:spcBef>
          <a:spcPts val="999"/>
        </a:spcBef>
        <a:buFont typeface="Arial" panose="020B0604020202020204" pitchFamily="34" charset="0"/>
        <a:buChar char="•"/>
        <a:defRPr sz="3598" kern="1200">
          <a:solidFill>
            <a:srgbClr val="0F2B57"/>
          </a:solidFill>
          <a:latin typeface="Fira Sans Light" panose="020B0403050000020004" pitchFamily="34" charset="0"/>
          <a:ea typeface="+mn-ea"/>
          <a:cs typeface="+mn-cs"/>
        </a:defRPr>
      </a:lvl4pPr>
      <a:lvl5pPr marL="4112743" indent="-456971" algn="l" defTabSz="1827886" rtl="0" eaLnBrk="1" latinLnBrk="0" hangingPunct="1">
        <a:lnSpc>
          <a:spcPct val="90000"/>
        </a:lnSpc>
        <a:spcBef>
          <a:spcPts val="999"/>
        </a:spcBef>
        <a:buFont typeface="Arial" panose="020B0604020202020204" pitchFamily="34" charset="0"/>
        <a:buChar char="•"/>
        <a:defRPr sz="3598" kern="1200">
          <a:solidFill>
            <a:srgbClr val="0F2B57"/>
          </a:solidFill>
          <a:latin typeface="Fira Sans Light" panose="020B0403050000020004" pitchFamily="34" charset="0"/>
          <a:ea typeface="+mn-ea"/>
          <a:cs typeface="+mn-cs"/>
        </a:defRPr>
      </a:lvl5pPr>
      <a:lvl6pPr marL="5026685" indent="-456971" algn="l" defTabSz="1827886" rtl="0" eaLnBrk="1" latinLnBrk="0" hangingPunct="1">
        <a:lnSpc>
          <a:spcPct val="90000"/>
        </a:lnSpc>
        <a:spcBef>
          <a:spcPts val="999"/>
        </a:spcBef>
        <a:buFont typeface="Arial" panose="020B0604020202020204" pitchFamily="34" charset="0"/>
        <a:buChar char="•"/>
        <a:defRPr sz="3598" kern="1200">
          <a:solidFill>
            <a:schemeClr val="tx1"/>
          </a:solidFill>
          <a:latin typeface="+mn-lt"/>
          <a:ea typeface="+mn-ea"/>
          <a:cs typeface="+mn-cs"/>
        </a:defRPr>
      </a:lvl6pPr>
      <a:lvl7pPr marL="5940628" indent="-456971" algn="l" defTabSz="1827886" rtl="0" eaLnBrk="1" latinLnBrk="0" hangingPunct="1">
        <a:lnSpc>
          <a:spcPct val="90000"/>
        </a:lnSpc>
        <a:spcBef>
          <a:spcPts val="999"/>
        </a:spcBef>
        <a:buFont typeface="Arial" panose="020B0604020202020204" pitchFamily="34" charset="0"/>
        <a:buChar char="•"/>
        <a:defRPr sz="3598" kern="1200">
          <a:solidFill>
            <a:schemeClr val="tx1"/>
          </a:solidFill>
          <a:latin typeface="+mn-lt"/>
          <a:ea typeface="+mn-ea"/>
          <a:cs typeface="+mn-cs"/>
        </a:defRPr>
      </a:lvl7pPr>
      <a:lvl8pPr marL="6854571" indent="-456971" algn="l" defTabSz="1827886" rtl="0" eaLnBrk="1" latinLnBrk="0" hangingPunct="1">
        <a:lnSpc>
          <a:spcPct val="90000"/>
        </a:lnSpc>
        <a:spcBef>
          <a:spcPts val="999"/>
        </a:spcBef>
        <a:buFont typeface="Arial" panose="020B0604020202020204" pitchFamily="34" charset="0"/>
        <a:buChar char="•"/>
        <a:defRPr sz="3598" kern="1200">
          <a:solidFill>
            <a:schemeClr val="tx1"/>
          </a:solidFill>
          <a:latin typeface="+mn-lt"/>
          <a:ea typeface="+mn-ea"/>
          <a:cs typeface="+mn-cs"/>
        </a:defRPr>
      </a:lvl8pPr>
      <a:lvl9pPr marL="7768514" indent="-456971" algn="l" defTabSz="1827886" rtl="0" eaLnBrk="1" latinLnBrk="0" hangingPunct="1">
        <a:lnSpc>
          <a:spcPct val="90000"/>
        </a:lnSpc>
        <a:spcBef>
          <a:spcPts val="999"/>
        </a:spcBef>
        <a:buFont typeface="Arial" panose="020B0604020202020204" pitchFamily="34" charset="0"/>
        <a:buChar char="•"/>
        <a:defRPr sz="3598" kern="1200">
          <a:solidFill>
            <a:schemeClr val="tx1"/>
          </a:solidFill>
          <a:latin typeface="+mn-lt"/>
          <a:ea typeface="+mn-ea"/>
          <a:cs typeface="+mn-cs"/>
        </a:defRPr>
      </a:lvl9pPr>
    </p:bodyStyle>
    <p:otherStyle>
      <a:defPPr>
        <a:defRPr lang="en-DE"/>
      </a:defPPr>
      <a:lvl1pPr marL="0" algn="l" defTabSz="1827886" rtl="0" eaLnBrk="1" latinLnBrk="0" hangingPunct="1">
        <a:defRPr sz="3598" kern="1200">
          <a:solidFill>
            <a:schemeClr val="tx1"/>
          </a:solidFill>
          <a:latin typeface="+mn-lt"/>
          <a:ea typeface="+mn-ea"/>
          <a:cs typeface="+mn-cs"/>
        </a:defRPr>
      </a:lvl1pPr>
      <a:lvl2pPr marL="913943" algn="l" defTabSz="1827886" rtl="0" eaLnBrk="1" latinLnBrk="0" hangingPunct="1">
        <a:defRPr sz="3598" kern="1200">
          <a:solidFill>
            <a:schemeClr val="tx1"/>
          </a:solidFill>
          <a:latin typeface="+mn-lt"/>
          <a:ea typeface="+mn-ea"/>
          <a:cs typeface="+mn-cs"/>
        </a:defRPr>
      </a:lvl2pPr>
      <a:lvl3pPr marL="1827886" algn="l" defTabSz="1827886" rtl="0" eaLnBrk="1" latinLnBrk="0" hangingPunct="1">
        <a:defRPr sz="3598" kern="1200">
          <a:solidFill>
            <a:schemeClr val="tx1"/>
          </a:solidFill>
          <a:latin typeface="+mn-lt"/>
          <a:ea typeface="+mn-ea"/>
          <a:cs typeface="+mn-cs"/>
        </a:defRPr>
      </a:lvl3pPr>
      <a:lvl4pPr marL="2741828" algn="l" defTabSz="1827886" rtl="0" eaLnBrk="1" latinLnBrk="0" hangingPunct="1">
        <a:defRPr sz="3598" kern="1200">
          <a:solidFill>
            <a:schemeClr val="tx1"/>
          </a:solidFill>
          <a:latin typeface="+mn-lt"/>
          <a:ea typeface="+mn-ea"/>
          <a:cs typeface="+mn-cs"/>
        </a:defRPr>
      </a:lvl4pPr>
      <a:lvl5pPr marL="3655771" algn="l" defTabSz="1827886" rtl="0" eaLnBrk="1" latinLnBrk="0" hangingPunct="1">
        <a:defRPr sz="3598" kern="1200">
          <a:solidFill>
            <a:schemeClr val="tx1"/>
          </a:solidFill>
          <a:latin typeface="+mn-lt"/>
          <a:ea typeface="+mn-ea"/>
          <a:cs typeface="+mn-cs"/>
        </a:defRPr>
      </a:lvl5pPr>
      <a:lvl6pPr marL="4569714" algn="l" defTabSz="1827886" rtl="0" eaLnBrk="1" latinLnBrk="0" hangingPunct="1">
        <a:defRPr sz="3598" kern="1200">
          <a:solidFill>
            <a:schemeClr val="tx1"/>
          </a:solidFill>
          <a:latin typeface="+mn-lt"/>
          <a:ea typeface="+mn-ea"/>
          <a:cs typeface="+mn-cs"/>
        </a:defRPr>
      </a:lvl6pPr>
      <a:lvl7pPr marL="5483657" algn="l" defTabSz="1827886" rtl="0" eaLnBrk="1" latinLnBrk="0" hangingPunct="1">
        <a:defRPr sz="3598" kern="1200">
          <a:solidFill>
            <a:schemeClr val="tx1"/>
          </a:solidFill>
          <a:latin typeface="+mn-lt"/>
          <a:ea typeface="+mn-ea"/>
          <a:cs typeface="+mn-cs"/>
        </a:defRPr>
      </a:lvl7pPr>
      <a:lvl8pPr marL="6397600" algn="l" defTabSz="1827886" rtl="0" eaLnBrk="1" latinLnBrk="0" hangingPunct="1">
        <a:defRPr sz="3598" kern="1200">
          <a:solidFill>
            <a:schemeClr val="tx1"/>
          </a:solidFill>
          <a:latin typeface="+mn-lt"/>
          <a:ea typeface="+mn-ea"/>
          <a:cs typeface="+mn-cs"/>
        </a:defRPr>
      </a:lvl8pPr>
      <a:lvl9pPr marL="7311542" algn="l" defTabSz="1827886" rtl="0" eaLnBrk="1" latinLnBrk="0" hangingPunct="1">
        <a:defRPr sz="3598"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Grafik 7">
            <a:extLst>
              <a:ext uri="{FF2B5EF4-FFF2-40B4-BE49-F238E27FC236}">
                <a16:creationId xmlns:a16="http://schemas.microsoft.com/office/drawing/2014/main" id="{C46453DF-4277-4BE7-9A1C-6892B3A7A758}"/>
              </a:ext>
            </a:extLst>
          </p:cNvPr>
          <p:cNvPicPr>
            <a:picLocks noChangeAspect="1"/>
          </p:cNvPicPr>
          <p:nvPr userDrawn="1"/>
        </p:nvPicPr>
        <p:blipFill>
          <a:blip r:embed="rId12">
            <a:extLst>
              <a:ext uri="{28A0092B-C50C-407E-A947-70E740481C1C}">
                <a14:useLocalDpi xmlns:a14="http://schemas.microsoft.com/office/drawing/2010/main" val="0"/>
              </a:ext>
            </a:extLst>
          </a:blip>
          <a:stretch>
            <a:fillRect/>
          </a:stretch>
        </p:blipFill>
        <p:spPr>
          <a:xfrm>
            <a:off x="1" y="0"/>
            <a:ext cx="24371298" cy="13716000"/>
          </a:xfrm>
          <a:prstGeom prst="rect">
            <a:avLst/>
          </a:prstGeom>
        </p:spPr>
      </p:pic>
      <p:sp>
        <p:nvSpPr>
          <p:cNvPr id="2" name="Titelplatzhalter 1">
            <a:extLst>
              <a:ext uri="{FF2B5EF4-FFF2-40B4-BE49-F238E27FC236}">
                <a16:creationId xmlns:a16="http://schemas.microsoft.com/office/drawing/2014/main" id="{440ECF2A-7C2A-45F6-94BB-2FAA2A477E8F}"/>
              </a:ext>
            </a:extLst>
          </p:cNvPr>
          <p:cNvSpPr>
            <a:spLocks noGrp="1"/>
          </p:cNvSpPr>
          <p:nvPr>
            <p:ph type="title"/>
          </p:nvPr>
        </p:nvSpPr>
        <p:spPr>
          <a:xfrm>
            <a:off x="1675527" y="730251"/>
            <a:ext cx="21020246" cy="2651126"/>
          </a:xfrm>
          <a:prstGeom prst="rect">
            <a:avLst/>
          </a:prstGeom>
        </p:spPr>
        <p:txBody>
          <a:bodyPr vert="horz" lIns="91440" tIns="45720" rIns="91440" bIns="45720" rtlCol="0" anchor="ctr">
            <a:normAutofit/>
          </a:bodyPr>
          <a:lstStyle/>
          <a:p>
            <a:r>
              <a:rPr lang="de-DE" dirty="0"/>
              <a:t>Mastertitelformat bearbeiten</a:t>
            </a:r>
            <a:endParaRPr lang="en-DE" dirty="0"/>
          </a:p>
        </p:txBody>
      </p:sp>
      <p:sp>
        <p:nvSpPr>
          <p:cNvPr id="3" name="Textplatzhalter 2">
            <a:extLst>
              <a:ext uri="{FF2B5EF4-FFF2-40B4-BE49-F238E27FC236}">
                <a16:creationId xmlns:a16="http://schemas.microsoft.com/office/drawing/2014/main" id="{7E0FEBE4-B9D5-4DC8-9796-67468B5F2FF2}"/>
              </a:ext>
            </a:extLst>
          </p:cNvPr>
          <p:cNvSpPr>
            <a:spLocks noGrp="1"/>
          </p:cNvSpPr>
          <p:nvPr>
            <p:ph type="body" idx="1"/>
          </p:nvPr>
        </p:nvSpPr>
        <p:spPr>
          <a:xfrm>
            <a:off x="1675527" y="3651250"/>
            <a:ext cx="21020246" cy="8702676"/>
          </a:xfrm>
          <a:prstGeom prst="rect">
            <a:avLst/>
          </a:prstGeom>
        </p:spPr>
        <p:txBody>
          <a:bodyPr vert="horz" lIns="91440" tIns="45720" rIns="91440" bIns="45720" rtlCol="0">
            <a:normAutofit/>
          </a:bodyPr>
          <a:lstStyle/>
          <a:p>
            <a:pPr lvl="0"/>
            <a:r>
              <a:rPr lang="de-DE" dirty="0"/>
              <a:t>Mastertextformat bearbeiten</a:t>
            </a:r>
          </a:p>
          <a:p>
            <a:pPr lvl="1"/>
            <a:r>
              <a:rPr lang="de-DE" dirty="0"/>
              <a:t>Zweite Ebene</a:t>
            </a:r>
          </a:p>
          <a:p>
            <a:pPr lvl="2"/>
            <a:r>
              <a:rPr lang="de-DE" dirty="0"/>
              <a:t>Dritte Ebene</a:t>
            </a:r>
          </a:p>
          <a:p>
            <a:pPr lvl="3"/>
            <a:r>
              <a:rPr lang="de-DE" dirty="0"/>
              <a:t>Vierte Ebene</a:t>
            </a:r>
          </a:p>
          <a:p>
            <a:pPr lvl="4"/>
            <a:r>
              <a:rPr lang="de-DE" dirty="0"/>
              <a:t>Fünfte Ebene</a:t>
            </a:r>
            <a:endParaRPr lang="en-DE" dirty="0"/>
          </a:p>
        </p:txBody>
      </p:sp>
      <p:sp>
        <p:nvSpPr>
          <p:cNvPr id="4" name="Datumsplatzhalter 3">
            <a:extLst>
              <a:ext uri="{FF2B5EF4-FFF2-40B4-BE49-F238E27FC236}">
                <a16:creationId xmlns:a16="http://schemas.microsoft.com/office/drawing/2014/main" id="{E586B7C0-660B-4B02-803D-A72DFCDF62FA}"/>
              </a:ext>
            </a:extLst>
          </p:cNvPr>
          <p:cNvSpPr>
            <a:spLocks noGrp="1"/>
          </p:cNvSpPr>
          <p:nvPr>
            <p:ph type="dt" sz="half" idx="2"/>
          </p:nvPr>
        </p:nvSpPr>
        <p:spPr>
          <a:xfrm>
            <a:off x="301655" y="12985747"/>
            <a:ext cx="5483543" cy="730250"/>
          </a:xfrm>
          <a:prstGeom prst="rect">
            <a:avLst/>
          </a:prstGeom>
        </p:spPr>
        <p:txBody>
          <a:bodyPr vert="horz" lIns="91440" tIns="45720" rIns="91440" bIns="45720" rtlCol="0" anchor="ctr"/>
          <a:lstStyle>
            <a:lvl1pPr algn="l">
              <a:defRPr sz="1999">
                <a:solidFill>
                  <a:schemeClr val="bg1"/>
                </a:solidFill>
                <a:latin typeface="Fira Sans" panose="020B0503050000020004" pitchFamily="34" charset="0"/>
              </a:defRPr>
            </a:lvl1pPr>
          </a:lstStyle>
          <a:p>
            <a:fld id="{736E4D0B-FC08-4D1C-9B80-46B261FF17B6}" type="datetime1">
              <a:rPr lang="de-DE" smtClean="0"/>
              <a:pPr/>
              <a:t>25.01.23</a:t>
            </a:fld>
            <a:endParaRPr lang="en-DE" dirty="0"/>
          </a:p>
        </p:txBody>
      </p:sp>
      <p:sp>
        <p:nvSpPr>
          <p:cNvPr id="5" name="Fußzeilenplatzhalter 4">
            <a:extLst>
              <a:ext uri="{FF2B5EF4-FFF2-40B4-BE49-F238E27FC236}">
                <a16:creationId xmlns:a16="http://schemas.microsoft.com/office/drawing/2014/main" id="{497CE546-DC62-44F2-9A27-E6173D22114D}"/>
              </a:ext>
            </a:extLst>
          </p:cNvPr>
          <p:cNvSpPr>
            <a:spLocks noGrp="1"/>
          </p:cNvSpPr>
          <p:nvPr>
            <p:ph type="ftr" sz="quarter" idx="3"/>
          </p:nvPr>
        </p:nvSpPr>
        <p:spPr>
          <a:xfrm>
            <a:off x="6140611" y="12985745"/>
            <a:ext cx="12102024" cy="730250"/>
          </a:xfrm>
          <a:prstGeom prst="rect">
            <a:avLst/>
          </a:prstGeom>
        </p:spPr>
        <p:txBody>
          <a:bodyPr vert="horz" lIns="91440" tIns="45720" rIns="91440" bIns="45720" rtlCol="0" anchor="ctr"/>
          <a:lstStyle>
            <a:lvl1pPr algn="ctr">
              <a:defRPr sz="1999">
                <a:solidFill>
                  <a:schemeClr val="bg1"/>
                </a:solidFill>
                <a:latin typeface="Fira Sans" panose="020B0503050000020004" pitchFamily="34" charset="0"/>
              </a:defRPr>
            </a:lvl1pPr>
          </a:lstStyle>
          <a:p>
            <a:endParaRPr lang="en-DE" dirty="0"/>
          </a:p>
        </p:txBody>
      </p:sp>
      <p:sp>
        <p:nvSpPr>
          <p:cNvPr id="6" name="Foliennummernplatzhalter 5">
            <a:extLst>
              <a:ext uri="{FF2B5EF4-FFF2-40B4-BE49-F238E27FC236}">
                <a16:creationId xmlns:a16="http://schemas.microsoft.com/office/drawing/2014/main" id="{17CED423-3101-48AC-B394-CBD1432A28D1}"/>
              </a:ext>
            </a:extLst>
          </p:cNvPr>
          <p:cNvSpPr>
            <a:spLocks noGrp="1"/>
          </p:cNvSpPr>
          <p:nvPr>
            <p:ph type="sldNum" sz="quarter" idx="4"/>
          </p:nvPr>
        </p:nvSpPr>
        <p:spPr>
          <a:xfrm>
            <a:off x="18594088" y="12978643"/>
            <a:ext cx="5483543" cy="730250"/>
          </a:xfrm>
          <a:prstGeom prst="rect">
            <a:avLst/>
          </a:prstGeom>
        </p:spPr>
        <p:txBody>
          <a:bodyPr vert="horz" lIns="91440" tIns="45720" rIns="91440" bIns="45720" rtlCol="0" anchor="ctr"/>
          <a:lstStyle>
            <a:lvl1pPr algn="r">
              <a:defRPr sz="1999">
                <a:solidFill>
                  <a:schemeClr val="bg1"/>
                </a:solidFill>
                <a:latin typeface="Fira Sans" panose="020B0503050000020004" pitchFamily="34" charset="0"/>
              </a:defRPr>
            </a:lvl1pPr>
          </a:lstStyle>
          <a:p>
            <a:fld id="{B943AEF5-942A-491C-B839-75B33977A738}" type="slidenum">
              <a:rPr lang="en-DE" smtClean="0"/>
              <a:pPr/>
              <a:t>‹Nr.›</a:t>
            </a:fld>
            <a:endParaRPr lang="en-DE" dirty="0"/>
          </a:p>
        </p:txBody>
      </p:sp>
    </p:spTree>
    <p:extLst>
      <p:ext uri="{BB962C8B-B14F-4D97-AF65-F5344CB8AC3E}">
        <p14:creationId xmlns:p14="http://schemas.microsoft.com/office/powerpoint/2010/main" val="1892095083"/>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7" r:id="rId5"/>
    <p:sldLayoutId id="2147483698" r:id="rId6"/>
    <p:sldLayoutId id="2147483694" r:id="rId7"/>
    <p:sldLayoutId id="2147483695" r:id="rId8"/>
    <p:sldLayoutId id="2147483692" r:id="rId9"/>
    <p:sldLayoutId id="2147483693" r:id="rId10"/>
  </p:sldLayoutIdLst>
  <p:hf hdr="0"/>
  <p:txStyles>
    <p:titleStyle>
      <a:lvl1pPr algn="l" defTabSz="1827886" rtl="0" eaLnBrk="1" latinLnBrk="0" hangingPunct="1">
        <a:lnSpc>
          <a:spcPct val="90000"/>
        </a:lnSpc>
        <a:spcBef>
          <a:spcPct val="0"/>
        </a:spcBef>
        <a:buNone/>
        <a:defRPr sz="8796" kern="1200">
          <a:solidFill>
            <a:srgbClr val="C50561"/>
          </a:solidFill>
          <a:latin typeface="Fira Sans" panose="020B0503050000020004" pitchFamily="34" charset="0"/>
          <a:ea typeface="+mj-ea"/>
          <a:cs typeface="+mj-cs"/>
        </a:defRPr>
      </a:lvl1pPr>
    </p:titleStyle>
    <p:bodyStyle>
      <a:lvl1pPr marL="456971" indent="-456971" algn="l" defTabSz="1827886" rtl="0" eaLnBrk="1" latinLnBrk="0" hangingPunct="1">
        <a:lnSpc>
          <a:spcPct val="90000"/>
        </a:lnSpc>
        <a:spcBef>
          <a:spcPts val="1999"/>
        </a:spcBef>
        <a:buFont typeface="Arial" panose="020B0604020202020204" pitchFamily="34" charset="0"/>
        <a:buChar char="•"/>
        <a:defRPr sz="5597" kern="1200">
          <a:solidFill>
            <a:srgbClr val="0F2B57"/>
          </a:solidFill>
          <a:latin typeface="Fira Sans Light" panose="020B0403050000020004" pitchFamily="34" charset="0"/>
          <a:ea typeface="+mn-ea"/>
          <a:cs typeface="+mn-cs"/>
        </a:defRPr>
      </a:lvl1pPr>
      <a:lvl2pPr marL="1370914" indent="-456971" algn="l" defTabSz="1827886" rtl="0" eaLnBrk="1" latinLnBrk="0" hangingPunct="1">
        <a:lnSpc>
          <a:spcPct val="90000"/>
        </a:lnSpc>
        <a:spcBef>
          <a:spcPts val="999"/>
        </a:spcBef>
        <a:buFont typeface="Arial" panose="020B0604020202020204" pitchFamily="34" charset="0"/>
        <a:buChar char="•"/>
        <a:defRPr sz="4798" kern="1200">
          <a:solidFill>
            <a:srgbClr val="0F2B57"/>
          </a:solidFill>
          <a:latin typeface="Fira Sans Light" panose="020B0403050000020004" pitchFamily="34" charset="0"/>
          <a:ea typeface="+mn-ea"/>
          <a:cs typeface="+mn-cs"/>
        </a:defRPr>
      </a:lvl2pPr>
      <a:lvl3pPr marL="2284857" indent="-456971" algn="l" defTabSz="1827886" rtl="0" eaLnBrk="1" latinLnBrk="0" hangingPunct="1">
        <a:lnSpc>
          <a:spcPct val="90000"/>
        </a:lnSpc>
        <a:spcBef>
          <a:spcPts val="999"/>
        </a:spcBef>
        <a:buFont typeface="Arial" panose="020B0604020202020204" pitchFamily="34" charset="0"/>
        <a:buChar char="•"/>
        <a:defRPr sz="3998" kern="1200">
          <a:solidFill>
            <a:srgbClr val="0F2B57"/>
          </a:solidFill>
          <a:latin typeface="Fira Sans Light" panose="020B0403050000020004" pitchFamily="34" charset="0"/>
          <a:ea typeface="+mn-ea"/>
          <a:cs typeface="+mn-cs"/>
        </a:defRPr>
      </a:lvl3pPr>
      <a:lvl4pPr marL="3198800" indent="-456971" algn="l" defTabSz="1827886" rtl="0" eaLnBrk="1" latinLnBrk="0" hangingPunct="1">
        <a:lnSpc>
          <a:spcPct val="90000"/>
        </a:lnSpc>
        <a:spcBef>
          <a:spcPts val="999"/>
        </a:spcBef>
        <a:buFont typeface="Arial" panose="020B0604020202020204" pitchFamily="34" charset="0"/>
        <a:buChar char="•"/>
        <a:defRPr sz="3598" kern="1200">
          <a:solidFill>
            <a:srgbClr val="0F2B57"/>
          </a:solidFill>
          <a:latin typeface="Fira Sans Light" panose="020B0403050000020004" pitchFamily="34" charset="0"/>
          <a:ea typeface="+mn-ea"/>
          <a:cs typeface="+mn-cs"/>
        </a:defRPr>
      </a:lvl4pPr>
      <a:lvl5pPr marL="4112743" indent="-456971" algn="l" defTabSz="1827886" rtl="0" eaLnBrk="1" latinLnBrk="0" hangingPunct="1">
        <a:lnSpc>
          <a:spcPct val="90000"/>
        </a:lnSpc>
        <a:spcBef>
          <a:spcPts val="999"/>
        </a:spcBef>
        <a:buFont typeface="Arial" panose="020B0604020202020204" pitchFamily="34" charset="0"/>
        <a:buChar char="•"/>
        <a:defRPr sz="3598" kern="1200">
          <a:solidFill>
            <a:srgbClr val="0F2B57"/>
          </a:solidFill>
          <a:latin typeface="Fira Sans Light" panose="020B0403050000020004" pitchFamily="34" charset="0"/>
          <a:ea typeface="+mn-ea"/>
          <a:cs typeface="+mn-cs"/>
        </a:defRPr>
      </a:lvl5pPr>
      <a:lvl6pPr marL="5026685" indent="-456971" algn="l" defTabSz="1827886" rtl="0" eaLnBrk="1" latinLnBrk="0" hangingPunct="1">
        <a:lnSpc>
          <a:spcPct val="90000"/>
        </a:lnSpc>
        <a:spcBef>
          <a:spcPts val="999"/>
        </a:spcBef>
        <a:buFont typeface="Arial" panose="020B0604020202020204" pitchFamily="34" charset="0"/>
        <a:buChar char="•"/>
        <a:defRPr sz="3598" kern="1200">
          <a:solidFill>
            <a:schemeClr val="tx1"/>
          </a:solidFill>
          <a:latin typeface="+mn-lt"/>
          <a:ea typeface="+mn-ea"/>
          <a:cs typeface="+mn-cs"/>
        </a:defRPr>
      </a:lvl6pPr>
      <a:lvl7pPr marL="5940628" indent="-456971" algn="l" defTabSz="1827886" rtl="0" eaLnBrk="1" latinLnBrk="0" hangingPunct="1">
        <a:lnSpc>
          <a:spcPct val="90000"/>
        </a:lnSpc>
        <a:spcBef>
          <a:spcPts val="999"/>
        </a:spcBef>
        <a:buFont typeface="Arial" panose="020B0604020202020204" pitchFamily="34" charset="0"/>
        <a:buChar char="•"/>
        <a:defRPr sz="3598" kern="1200">
          <a:solidFill>
            <a:schemeClr val="tx1"/>
          </a:solidFill>
          <a:latin typeface="+mn-lt"/>
          <a:ea typeface="+mn-ea"/>
          <a:cs typeface="+mn-cs"/>
        </a:defRPr>
      </a:lvl7pPr>
      <a:lvl8pPr marL="6854571" indent="-456971" algn="l" defTabSz="1827886" rtl="0" eaLnBrk="1" latinLnBrk="0" hangingPunct="1">
        <a:lnSpc>
          <a:spcPct val="90000"/>
        </a:lnSpc>
        <a:spcBef>
          <a:spcPts val="999"/>
        </a:spcBef>
        <a:buFont typeface="Arial" panose="020B0604020202020204" pitchFamily="34" charset="0"/>
        <a:buChar char="•"/>
        <a:defRPr sz="3598" kern="1200">
          <a:solidFill>
            <a:schemeClr val="tx1"/>
          </a:solidFill>
          <a:latin typeface="+mn-lt"/>
          <a:ea typeface="+mn-ea"/>
          <a:cs typeface="+mn-cs"/>
        </a:defRPr>
      </a:lvl8pPr>
      <a:lvl9pPr marL="7768514" indent="-456971" algn="l" defTabSz="1827886" rtl="0" eaLnBrk="1" latinLnBrk="0" hangingPunct="1">
        <a:lnSpc>
          <a:spcPct val="90000"/>
        </a:lnSpc>
        <a:spcBef>
          <a:spcPts val="999"/>
        </a:spcBef>
        <a:buFont typeface="Arial" panose="020B0604020202020204" pitchFamily="34" charset="0"/>
        <a:buChar char="•"/>
        <a:defRPr sz="3598" kern="1200">
          <a:solidFill>
            <a:schemeClr val="tx1"/>
          </a:solidFill>
          <a:latin typeface="+mn-lt"/>
          <a:ea typeface="+mn-ea"/>
          <a:cs typeface="+mn-cs"/>
        </a:defRPr>
      </a:lvl9pPr>
    </p:bodyStyle>
    <p:otherStyle>
      <a:defPPr>
        <a:defRPr lang="en-DE"/>
      </a:defPPr>
      <a:lvl1pPr marL="0" algn="l" defTabSz="1827886" rtl="0" eaLnBrk="1" latinLnBrk="0" hangingPunct="1">
        <a:defRPr sz="3598" kern="1200">
          <a:solidFill>
            <a:schemeClr val="tx1"/>
          </a:solidFill>
          <a:latin typeface="+mn-lt"/>
          <a:ea typeface="+mn-ea"/>
          <a:cs typeface="+mn-cs"/>
        </a:defRPr>
      </a:lvl1pPr>
      <a:lvl2pPr marL="913943" algn="l" defTabSz="1827886" rtl="0" eaLnBrk="1" latinLnBrk="0" hangingPunct="1">
        <a:defRPr sz="3598" kern="1200">
          <a:solidFill>
            <a:schemeClr val="tx1"/>
          </a:solidFill>
          <a:latin typeface="+mn-lt"/>
          <a:ea typeface="+mn-ea"/>
          <a:cs typeface="+mn-cs"/>
        </a:defRPr>
      </a:lvl2pPr>
      <a:lvl3pPr marL="1827886" algn="l" defTabSz="1827886" rtl="0" eaLnBrk="1" latinLnBrk="0" hangingPunct="1">
        <a:defRPr sz="3598" kern="1200">
          <a:solidFill>
            <a:schemeClr val="tx1"/>
          </a:solidFill>
          <a:latin typeface="+mn-lt"/>
          <a:ea typeface="+mn-ea"/>
          <a:cs typeface="+mn-cs"/>
        </a:defRPr>
      </a:lvl3pPr>
      <a:lvl4pPr marL="2741828" algn="l" defTabSz="1827886" rtl="0" eaLnBrk="1" latinLnBrk="0" hangingPunct="1">
        <a:defRPr sz="3598" kern="1200">
          <a:solidFill>
            <a:schemeClr val="tx1"/>
          </a:solidFill>
          <a:latin typeface="+mn-lt"/>
          <a:ea typeface="+mn-ea"/>
          <a:cs typeface="+mn-cs"/>
        </a:defRPr>
      </a:lvl4pPr>
      <a:lvl5pPr marL="3655771" algn="l" defTabSz="1827886" rtl="0" eaLnBrk="1" latinLnBrk="0" hangingPunct="1">
        <a:defRPr sz="3598" kern="1200">
          <a:solidFill>
            <a:schemeClr val="tx1"/>
          </a:solidFill>
          <a:latin typeface="+mn-lt"/>
          <a:ea typeface="+mn-ea"/>
          <a:cs typeface="+mn-cs"/>
        </a:defRPr>
      </a:lvl5pPr>
      <a:lvl6pPr marL="4569714" algn="l" defTabSz="1827886" rtl="0" eaLnBrk="1" latinLnBrk="0" hangingPunct="1">
        <a:defRPr sz="3598" kern="1200">
          <a:solidFill>
            <a:schemeClr val="tx1"/>
          </a:solidFill>
          <a:latin typeface="+mn-lt"/>
          <a:ea typeface="+mn-ea"/>
          <a:cs typeface="+mn-cs"/>
        </a:defRPr>
      </a:lvl6pPr>
      <a:lvl7pPr marL="5483657" algn="l" defTabSz="1827886" rtl="0" eaLnBrk="1" latinLnBrk="0" hangingPunct="1">
        <a:defRPr sz="3598" kern="1200">
          <a:solidFill>
            <a:schemeClr val="tx1"/>
          </a:solidFill>
          <a:latin typeface="+mn-lt"/>
          <a:ea typeface="+mn-ea"/>
          <a:cs typeface="+mn-cs"/>
        </a:defRPr>
      </a:lvl7pPr>
      <a:lvl8pPr marL="6397600" algn="l" defTabSz="1827886" rtl="0" eaLnBrk="1" latinLnBrk="0" hangingPunct="1">
        <a:defRPr sz="3598" kern="1200">
          <a:solidFill>
            <a:schemeClr val="tx1"/>
          </a:solidFill>
          <a:latin typeface="+mn-lt"/>
          <a:ea typeface="+mn-ea"/>
          <a:cs typeface="+mn-cs"/>
        </a:defRPr>
      </a:lvl8pPr>
      <a:lvl9pPr marL="7311542" algn="l" defTabSz="1827886" rtl="0" eaLnBrk="1" latinLnBrk="0" hangingPunct="1">
        <a:defRPr sz="3598"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440ECF2A-7C2A-45F6-94BB-2FAA2A477E8F}"/>
              </a:ext>
            </a:extLst>
          </p:cNvPr>
          <p:cNvSpPr>
            <a:spLocks noGrp="1"/>
          </p:cNvSpPr>
          <p:nvPr>
            <p:ph type="title"/>
          </p:nvPr>
        </p:nvSpPr>
        <p:spPr>
          <a:xfrm>
            <a:off x="1675527" y="730251"/>
            <a:ext cx="21020246" cy="2651126"/>
          </a:xfrm>
          <a:prstGeom prst="rect">
            <a:avLst/>
          </a:prstGeom>
        </p:spPr>
        <p:txBody>
          <a:bodyPr vert="horz" lIns="91440" tIns="45720" rIns="91440" bIns="45720" rtlCol="0" anchor="ctr">
            <a:normAutofit/>
          </a:bodyPr>
          <a:lstStyle/>
          <a:p>
            <a:r>
              <a:rPr lang="de-DE" dirty="0"/>
              <a:t>Mastertitelformat bearbeiten</a:t>
            </a:r>
            <a:endParaRPr lang="en-DE" dirty="0"/>
          </a:p>
        </p:txBody>
      </p:sp>
      <p:sp>
        <p:nvSpPr>
          <p:cNvPr id="3" name="Textplatzhalter 2">
            <a:extLst>
              <a:ext uri="{FF2B5EF4-FFF2-40B4-BE49-F238E27FC236}">
                <a16:creationId xmlns:a16="http://schemas.microsoft.com/office/drawing/2014/main" id="{7E0FEBE4-B9D5-4DC8-9796-67468B5F2FF2}"/>
              </a:ext>
            </a:extLst>
          </p:cNvPr>
          <p:cNvSpPr>
            <a:spLocks noGrp="1"/>
          </p:cNvSpPr>
          <p:nvPr>
            <p:ph type="body" idx="1"/>
          </p:nvPr>
        </p:nvSpPr>
        <p:spPr>
          <a:xfrm>
            <a:off x="1675527" y="3651250"/>
            <a:ext cx="21020246" cy="8702676"/>
          </a:xfrm>
          <a:prstGeom prst="rect">
            <a:avLst/>
          </a:prstGeom>
        </p:spPr>
        <p:txBody>
          <a:bodyPr vert="horz" lIns="91440" tIns="45720" rIns="91440" bIns="45720" rtlCol="0">
            <a:normAutofit/>
          </a:bodyPr>
          <a:lstStyle/>
          <a:p>
            <a:pPr lvl="0"/>
            <a:r>
              <a:rPr lang="de-DE" dirty="0"/>
              <a:t>Mastertextformat bearbeiten</a:t>
            </a:r>
          </a:p>
          <a:p>
            <a:pPr lvl="1"/>
            <a:r>
              <a:rPr lang="de-DE" dirty="0"/>
              <a:t>Zweite Ebene</a:t>
            </a:r>
          </a:p>
          <a:p>
            <a:pPr lvl="2"/>
            <a:r>
              <a:rPr lang="de-DE" dirty="0"/>
              <a:t>Dritte Ebene</a:t>
            </a:r>
          </a:p>
          <a:p>
            <a:pPr lvl="3"/>
            <a:r>
              <a:rPr lang="de-DE" dirty="0"/>
              <a:t>Vierte Ebene</a:t>
            </a:r>
          </a:p>
          <a:p>
            <a:pPr lvl="4"/>
            <a:r>
              <a:rPr lang="de-DE" dirty="0"/>
              <a:t>Fünfte Ebene</a:t>
            </a:r>
            <a:endParaRPr lang="en-DE" dirty="0"/>
          </a:p>
        </p:txBody>
      </p:sp>
      <p:sp>
        <p:nvSpPr>
          <p:cNvPr id="4" name="Datumsplatzhalter 3">
            <a:extLst>
              <a:ext uri="{FF2B5EF4-FFF2-40B4-BE49-F238E27FC236}">
                <a16:creationId xmlns:a16="http://schemas.microsoft.com/office/drawing/2014/main" id="{E586B7C0-660B-4B02-803D-A72DFCDF62FA}"/>
              </a:ext>
            </a:extLst>
          </p:cNvPr>
          <p:cNvSpPr>
            <a:spLocks noGrp="1"/>
          </p:cNvSpPr>
          <p:nvPr>
            <p:ph type="dt" sz="half" idx="2"/>
          </p:nvPr>
        </p:nvSpPr>
        <p:spPr>
          <a:xfrm>
            <a:off x="301655" y="12985747"/>
            <a:ext cx="5483543" cy="730250"/>
          </a:xfrm>
          <a:prstGeom prst="rect">
            <a:avLst/>
          </a:prstGeom>
        </p:spPr>
        <p:txBody>
          <a:bodyPr vert="horz" lIns="91440" tIns="45720" rIns="91440" bIns="45720" rtlCol="0" anchor="ctr"/>
          <a:lstStyle>
            <a:lvl1pPr algn="l">
              <a:defRPr sz="1999">
                <a:solidFill>
                  <a:srgbClr val="0F2B57"/>
                </a:solidFill>
                <a:latin typeface="Fira Sans" panose="020B0503050000020004" pitchFamily="34" charset="0"/>
              </a:defRPr>
            </a:lvl1pPr>
          </a:lstStyle>
          <a:p>
            <a:fld id="{736E4D0B-FC08-4D1C-9B80-46B261FF17B6}" type="datetime1">
              <a:rPr lang="de-DE" smtClean="0"/>
              <a:pPr/>
              <a:t>25.01.23</a:t>
            </a:fld>
            <a:endParaRPr lang="en-DE" dirty="0"/>
          </a:p>
        </p:txBody>
      </p:sp>
      <p:sp>
        <p:nvSpPr>
          <p:cNvPr id="5" name="Fußzeilenplatzhalter 4">
            <a:extLst>
              <a:ext uri="{FF2B5EF4-FFF2-40B4-BE49-F238E27FC236}">
                <a16:creationId xmlns:a16="http://schemas.microsoft.com/office/drawing/2014/main" id="{497CE546-DC62-44F2-9A27-E6173D22114D}"/>
              </a:ext>
            </a:extLst>
          </p:cNvPr>
          <p:cNvSpPr>
            <a:spLocks noGrp="1"/>
          </p:cNvSpPr>
          <p:nvPr>
            <p:ph type="ftr" sz="quarter" idx="3"/>
          </p:nvPr>
        </p:nvSpPr>
        <p:spPr>
          <a:xfrm>
            <a:off x="6140611" y="12985745"/>
            <a:ext cx="12102024" cy="730250"/>
          </a:xfrm>
          <a:prstGeom prst="rect">
            <a:avLst/>
          </a:prstGeom>
        </p:spPr>
        <p:txBody>
          <a:bodyPr vert="horz" lIns="91440" tIns="45720" rIns="91440" bIns="45720" rtlCol="0" anchor="ctr"/>
          <a:lstStyle>
            <a:lvl1pPr algn="ctr">
              <a:defRPr sz="1999">
                <a:solidFill>
                  <a:srgbClr val="0F2B57"/>
                </a:solidFill>
                <a:latin typeface="Fira Sans" panose="020B0503050000020004" pitchFamily="34" charset="0"/>
              </a:defRPr>
            </a:lvl1pPr>
          </a:lstStyle>
          <a:p>
            <a:endParaRPr lang="en-DE" dirty="0"/>
          </a:p>
        </p:txBody>
      </p:sp>
      <p:sp>
        <p:nvSpPr>
          <p:cNvPr id="6" name="Foliennummernplatzhalter 5">
            <a:extLst>
              <a:ext uri="{FF2B5EF4-FFF2-40B4-BE49-F238E27FC236}">
                <a16:creationId xmlns:a16="http://schemas.microsoft.com/office/drawing/2014/main" id="{17CED423-3101-48AC-B394-CBD1432A28D1}"/>
              </a:ext>
            </a:extLst>
          </p:cNvPr>
          <p:cNvSpPr>
            <a:spLocks noGrp="1"/>
          </p:cNvSpPr>
          <p:nvPr>
            <p:ph type="sldNum" sz="quarter" idx="4"/>
          </p:nvPr>
        </p:nvSpPr>
        <p:spPr>
          <a:xfrm>
            <a:off x="18594088" y="12978643"/>
            <a:ext cx="5483543" cy="730250"/>
          </a:xfrm>
          <a:prstGeom prst="rect">
            <a:avLst/>
          </a:prstGeom>
        </p:spPr>
        <p:txBody>
          <a:bodyPr vert="horz" lIns="91440" tIns="45720" rIns="91440" bIns="45720" rtlCol="0" anchor="ctr"/>
          <a:lstStyle>
            <a:lvl1pPr algn="r">
              <a:defRPr sz="1999">
                <a:solidFill>
                  <a:srgbClr val="0F2B57"/>
                </a:solidFill>
                <a:latin typeface="Fira Sans" panose="020B0503050000020004" pitchFamily="34" charset="0"/>
              </a:defRPr>
            </a:lvl1pPr>
          </a:lstStyle>
          <a:p>
            <a:fld id="{B943AEF5-942A-491C-B839-75B33977A738}" type="slidenum">
              <a:rPr lang="en-DE" smtClean="0"/>
              <a:pPr/>
              <a:t>‹Nr.›</a:t>
            </a:fld>
            <a:endParaRPr lang="en-DE" dirty="0"/>
          </a:p>
        </p:txBody>
      </p:sp>
    </p:spTree>
    <p:extLst>
      <p:ext uri="{BB962C8B-B14F-4D97-AF65-F5344CB8AC3E}">
        <p14:creationId xmlns:p14="http://schemas.microsoft.com/office/powerpoint/2010/main" val="1036206545"/>
      </p:ext>
    </p:extLst>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 id="2147483710" r:id="rId10"/>
  </p:sldLayoutIdLst>
  <p:hf hdr="0"/>
  <p:txStyles>
    <p:titleStyle>
      <a:lvl1pPr algn="l" defTabSz="1827886" rtl="0" eaLnBrk="1" latinLnBrk="0" hangingPunct="1">
        <a:lnSpc>
          <a:spcPct val="90000"/>
        </a:lnSpc>
        <a:spcBef>
          <a:spcPct val="0"/>
        </a:spcBef>
        <a:buNone/>
        <a:defRPr sz="8796" kern="1200">
          <a:solidFill>
            <a:srgbClr val="C50561"/>
          </a:solidFill>
          <a:latin typeface="Fira Sans" panose="020B0503050000020004" pitchFamily="34" charset="0"/>
          <a:ea typeface="+mj-ea"/>
          <a:cs typeface="+mj-cs"/>
        </a:defRPr>
      </a:lvl1pPr>
    </p:titleStyle>
    <p:bodyStyle>
      <a:lvl1pPr marL="456971" indent="-456971" algn="l" defTabSz="1827886" rtl="0" eaLnBrk="1" latinLnBrk="0" hangingPunct="1">
        <a:lnSpc>
          <a:spcPct val="90000"/>
        </a:lnSpc>
        <a:spcBef>
          <a:spcPts val="1999"/>
        </a:spcBef>
        <a:buFont typeface="Arial" panose="020B0604020202020204" pitchFamily="34" charset="0"/>
        <a:buChar char="•"/>
        <a:defRPr sz="5597" kern="1200">
          <a:solidFill>
            <a:srgbClr val="0F2B57"/>
          </a:solidFill>
          <a:latin typeface="Fira Sans Light" panose="020B0403050000020004" pitchFamily="34" charset="0"/>
          <a:ea typeface="+mn-ea"/>
          <a:cs typeface="+mn-cs"/>
        </a:defRPr>
      </a:lvl1pPr>
      <a:lvl2pPr marL="1370914" indent="-456971" algn="l" defTabSz="1827886" rtl="0" eaLnBrk="1" latinLnBrk="0" hangingPunct="1">
        <a:lnSpc>
          <a:spcPct val="90000"/>
        </a:lnSpc>
        <a:spcBef>
          <a:spcPts val="999"/>
        </a:spcBef>
        <a:buFont typeface="Arial" panose="020B0604020202020204" pitchFamily="34" charset="0"/>
        <a:buChar char="•"/>
        <a:defRPr sz="4798" kern="1200">
          <a:solidFill>
            <a:srgbClr val="0F2B57"/>
          </a:solidFill>
          <a:latin typeface="Fira Sans Light" panose="020B0403050000020004" pitchFamily="34" charset="0"/>
          <a:ea typeface="+mn-ea"/>
          <a:cs typeface="+mn-cs"/>
        </a:defRPr>
      </a:lvl2pPr>
      <a:lvl3pPr marL="2284857" indent="-456971" algn="l" defTabSz="1827886" rtl="0" eaLnBrk="1" latinLnBrk="0" hangingPunct="1">
        <a:lnSpc>
          <a:spcPct val="90000"/>
        </a:lnSpc>
        <a:spcBef>
          <a:spcPts val="999"/>
        </a:spcBef>
        <a:buFont typeface="Arial" panose="020B0604020202020204" pitchFamily="34" charset="0"/>
        <a:buChar char="•"/>
        <a:defRPr sz="3998" kern="1200">
          <a:solidFill>
            <a:srgbClr val="0F2B57"/>
          </a:solidFill>
          <a:latin typeface="Fira Sans Light" panose="020B0403050000020004" pitchFamily="34" charset="0"/>
          <a:ea typeface="+mn-ea"/>
          <a:cs typeface="+mn-cs"/>
        </a:defRPr>
      </a:lvl3pPr>
      <a:lvl4pPr marL="3198800" indent="-456971" algn="l" defTabSz="1827886" rtl="0" eaLnBrk="1" latinLnBrk="0" hangingPunct="1">
        <a:lnSpc>
          <a:spcPct val="90000"/>
        </a:lnSpc>
        <a:spcBef>
          <a:spcPts val="999"/>
        </a:spcBef>
        <a:buFont typeface="Arial" panose="020B0604020202020204" pitchFamily="34" charset="0"/>
        <a:buChar char="•"/>
        <a:defRPr sz="3598" kern="1200">
          <a:solidFill>
            <a:srgbClr val="0F2B57"/>
          </a:solidFill>
          <a:latin typeface="Fira Sans Light" panose="020B0403050000020004" pitchFamily="34" charset="0"/>
          <a:ea typeface="+mn-ea"/>
          <a:cs typeface="+mn-cs"/>
        </a:defRPr>
      </a:lvl4pPr>
      <a:lvl5pPr marL="4112743" indent="-456971" algn="l" defTabSz="1827886" rtl="0" eaLnBrk="1" latinLnBrk="0" hangingPunct="1">
        <a:lnSpc>
          <a:spcPct val="90000"/>
        </a:lnSpc>
        <a:spcBef>
          <a:spcPts val="999"/>
        </a:spcBef>
        <a:buFont typeface="Arial" panose="020B0604020202020204" pitchFamily="34" charset="0"/>
        <a:buChar char="•"/>
        <a:defRPr sz="3598" kern="1200">
          <a:solidFill>
            <a:srgbClr val="0F2B57"/>
          </a:solidFill>
          <a:latin typeface="Fira Sans Light" panose="020B0403050000020004" pitchFamily="34" charset="0"/>
          <a:ea typeface="+mn-ea"/>
          <a:cs typeface="+mn-cs"/>
        </a:defRPr>
      </a:lvl5pPr>
      <a:lvl6pPr marL="5026685" indent="-456971" algn="l" defTabSz="1827886" rtl="0" eaLnBrk="1" latinLnBrk="0" hangingPunct="1">
        <a:lnSpc>
          <a:spcPct val="90000"/>
        </a:lnSpc>
        <a:spcBef>
          <a:spcPts val="999"/>
        </a:spcBef>
        <a:buFont typeface="Arial" panose="020B0604020202020204" pitchFamily="34" charset="0"/>
        <a:buChar char="•"/>
        <a:defRPr sz="3598" kern="1200">
          <a:solidFill>
            <a:schemeClr val="tx1"/>
          </a:solidFill>
          <a:latin typeface="+mn-lt"/>
          <a:ea typeface="+mn-ea"/>
          <a:cs typeface="+mn-cs"/>
        </a:defRPr>
      </a:lvl6pPr>
      <a:lvl7pPr marL="5940628" indent="-456971" algn="l" defTabSz="1827886" rtl="0" eaLnBrk="1" latinLnBrk="0" hangingPunct="1">
        <a:lnSpc>
          <a:spcPct val="90000"/>
        </a:lnSpc>
        <a:spcBef>
          <a:spcPts val="999"/>
        </a:spcBef>
        <a:buFont typeface="Arial" panose="020B0604020202020204" pitchFamily="34" charset="0"/>
        <a:buChar char="•"/>
        <a:defRPr sz="3598" kern="1200">
          <a:solidFill>
            <a:schemeClr val="tx1"/>
          </a:solidFill>
          <a:latin typeface="+mn-lt"/>
          <a:ea typeface="+mn-ea"/>
          <a:cs typeface="+mn-cs"/>
        </a:defRPr>
      </a:lvl7pPr>
      <a:lvl8pPr marL="6854571" indent="-456971" algn="l" defTabSz="1827886" rtl="0" eaLnBrk="1" latinLnBrk="0" hangingPunct="1">
        <a:lnSpc>
          <a:spcPct val="90000"/>
        </a:lnSpc>
        <a:spcBef>
          <a:spcPts val="999"/>
        </a:spcBef>
        <a:buFont typeface="Arial" panose="020B0604020202020204" pitchFamily="34" charset="0"/>
        <a:buChar char="•"/>
        <a:defRPr sz="3598" kern="1200">
          <a:solidFill>
            <a:schemeClr val="tx1"/>
          </a:solidFill>
          <a:latin typeface="+mn-lt"/>
          <a:ea typeface="+mn-ea"/>
          <a:cs typeface="+mn-cs"/>
        </a:defRPr>
      </a:lvl8pPr>
      <a:lvl9pPr marL="7768514" indent="-456971" algn="l" defTabSz="1827886" rtl="0" eaLnBrk="1" latinLnBrk="0" hangingPunct="1">
        <a:lnSpc>
          <a:spcPct val="90000"/>
        </a:lnSpc>
        <a:spcBef>
          <a:spcPts val="999"/>
        </a:spcBef>
        <a:buFont typeface="Arial" panose="020B0604020202020204" pitchFamily="34" charset="0"/>
        <a:buChar char="•"/>
        <a:defRPr sz="3598" kern="1200">
          <a:solidFill>
            <a:schemeClr val="tx1"/>
          </a:solidFill>
          <a:latin typeface="+mn-lt"/>
          <a:ea typeface="+mn-ea"/>
          <a:cs typeface="+mn-cs"/>
        </a:defRPr>
      </a:lvl9pPr>
    </p:bodyStyle>
    <p:otherStyle>
      <a:defPPr>
        <a:defRPr lang="en-DE"/>
      </a:defPPr>
      <a:lvl1pPr marL="0" algn="l" defTabSz="1827886" rtl="0" eaLnBrk="1" latinLnBrk="0" hangingPunct="1">
        <a:defRPr sz="3598" kern="1200">
          <a:solidFill>
            <a:schemeClr val="tx1"/>
          </a:solidFill>
          <a:latin typeface="+mn-lt"/>
          <a:ea typeface="+mn-ea"/>
          <a:cs typeface="+mn-cs"/>
        </a:defRPr>
      </a:lvl1pPr>
      <a:lvl2pPr marL="913943" algn="l" defTabSz="1827886" rtl="0" eaLnBrk="1" latinLnBrk="0" hangingPunct="1">
        <a:defRPr sz="3598" kern="1200">
          <a:solidFill>
            <a:schemeClr val="tx1"/>
          </a:solidFill>
          <a:latin typeface="+mn-lt"/>
          <a:ea typeface="+mn-ea"/>
          <a:cs typeface="+mn-cs"/>
        </a:defRPr>
      </a:lvl2pPr>
      <a:lvl3pPr marL="1827886" algn="l" defTabSz="1827886" rtl="0" eaLnBrk="1" latinLnBrk="0" hangingPunct="1">
        <a:defRPr sz="3598" kern="1200">
          <a:solidFill>
            <a:schemeClr val="tx1"/>
          </a:solidFill>
          <a:latin typeface="+mn-lt"/>
          <a:ea typeface="+mn-ea"/>
          <a:cs typeface="+mn-cs"/>
        </a:defRPr>
      </a:lvl3pPr>
      <a:lvl4pPr marL="2741828" algn="l" defTabSz="1827886" rtl="0" eaLnBrk="1" latinLnBrk="0" hangingPunct="1">
        <a:defRPr sz="3598" kern="1200">
          <a:solidFill>
            <a:schemeClr val="tx1"/>
          </a:solidFill>
          <a:latin typeface="+mn-lt"/>
          <a:ea typeface="+mn-ea"/>
          <a:cs typeface="+mn-cs"/>
        </a:defRPr>
      </a:lvl4pPr>
      <a:lvl5pPr marL="3655771" algn="l" defTabSz="1827886" rtl="0" eaLnBrk="1" latinLnBrk="0" hangingPunct="1">
        <a:defRPr sz="3598" kern="1200">
          <a:solidFill>
            <a:schemeClr val="tx1"/>
          </a:solidFill>
          <a:latin typeface="+mn-lt"/>
          <a:ea typeface="+mn-ea"/>
          <a:cs typeface="+mn-cs"/>
        </a:defRPr>
      </a:lvl5pPr>
      <a:lvl6pPr marL="4569714" algn="l" defTabSz="1827886" rtl="0" eaLnBrk="1" latinLnBrk="0" hangingPunct="1">
        <a:defRPr sz="3598" kern="1200">
          <a:solidFill>
            <a:schemeClr val="tx1"/>
          </a:solidFill>
          <a:latin typeface="+mn-lt"/>
          <a:ea typeface="+mn-ea"/>
          <a:cs typeface="+mn-cs"/>
        </a:defRPr>
      </a:lvl6pPr>
      <a:lvl7pPr marL="5483657" algn="l" defTabSz="1827886" rtl="0" eaLnBrk="1" latinLnBrk="0" hangingPunct="1">
        <a:defRPr sz="3598" kern="1200">
          <a:solidFill>
            <a:schemeClr val="tx1"/>
          </a:solidFill>
          <a:latin typeface="+mn-lt"/>
          <a:ea typeface="+mn-ea"/>
          <a:cs typeface="+mn-cs"/>
        </a:defRPr>
      </a:lvl7pPr>
      <a:lvl8pPr marL="6397600" algn="l" defTabSz="1827886" rtl="0" eaLnBrk="1" latinLnBrk="0" hangingPunct="1">
        <a:defRPr sz="3598" kern="1200">
          <a:solidFill>
            <a:schemeClr val="tx1"/>
          </a:solidFill>
          <a:latin typeface="+mn-lt"/>
          <a:ea typeface="+mn-ea"/>
          <a:cs typeface="+mn-cs"/>
        </a:defRPr>
      </a:lvl8pPr>
      <a:lvl9pPr marL="7311542" algn="l" defTabSz="1827886" rtl="0" eaLnBrk="1" latinLnBrk="0" hangingPunct="1">
        <a:defRPr sz="3598"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440ECF2A-7C2A-45F6-94BB-2FAA2A477E8F}"/>
              </a:ext>
            </a:extLst>
          </p:cNvPr>
          <p:cNvSpPr>
            <a:spLocks noGrp="1"/>
          </p:cNvSpPr>
          <p:nvPr>
            <p:ph type="title"/>
          </p:nvPr>
        </p:nvSpPr>
        <p:spPr>
          <a:xfrm>
            <a:off x="1675527" y="730251"/>
            <a:ext cx="21020246" cy="2651126"/>
          </a:xfrm>
          <a:prstGeom prst="rect">
            <a:avLst/>
          </a:prstGeom>
        </p:spPr>
        <p:txBody>
          <a:bodyPr vert="horz" lIns="91440" tIns="45720" rIns="91440" bIns="45720" rtlCol="0" anchor="ctr">
            <a:normAutofit/>
          </a:bodyPr>
          <a:lstStyle/>
          <a:p>
            <a:r>
              <a:rPr lang="de-DE" dirty="0"/>
              <a:t>Mastertitelformat bearbeiten</a:t>
            </a:r>
            <a:endParaRPr lang="en-DE" dirty="0"/>
          </a:p>
        </p:txBody>
      </p:sp>
      <p:sp>
        <p:nvSpPr>
          <p:cNvPr id="3" name="Textplatzhalter 2">
            <a:extLst>
              <a:ext uri="{FF2B5EF4-FFF2-40B4-BE49-F238E27FC236}">
                <a16:creationId xmlns:a16="http://schemas.microsoft.com/office/drawing/2014/main" id="{7E0FEBE4-B9D5-4DC8-9796-67468B5F2FF2}"/>
              </a:ext>
            </a:extLst>
          </p:cNvPr>
          <p:cNvSpPr>
            <a:spLocks noGrp="1"/>
          </p:cNvSpPr>
          <p:nvPr>
            <p:ph type="body" idx="1"/>
          </p:nvPr>
        </p:nvSpPr>
        <p:spPr>
          <a:xfrm>
            <a:off x="1675527" y="3651250"/>
            <a:ext cx="21020246" cy="8702676"/>
          </a:xfrm>
          <a:prstGeom prst="rect">
            <a:avLst/>
          </a:prstGeom>
        </p:spPr>
        <p:txBody>
          <a:bodyPr vert="horz" lIns="91440" tIns="45720" rIns="91440" bIns="45720" rtlCol="0">
            <a:normAutofit/>
          </a:bodyPr>
          <a:lstStyle/>
          <a:p>
            <a:pPr lvl="0"/>
            <a:r>
              <a:rPr lang="de-DE" dirty="0"/>
              <a:t>Mastertextformat bearbeiten</a:t>
            </a:r>
          </a:p>
          <a:p>
            <a:pPr lvl="1"/>
            <a:r>
              <a:rPr lang="de-DE" dirty="0"/>
              <a:t>Zweite Ebene</a:t>
            </a:r>
          </a:p>
          <a:p>
            <a:pPr lvl="2"/>
            <a:r>
              <a:rPr lang="de-DE" dirty="0"/>
              <a:t>Dritte Ebene</a:t>
            </a:r>
          </a:p>
          <a:p>
            <a:pPr lvl="3"/>
            <a:r>
              <a:rPr lang="de-DE" dirty="0"/>
              <a:t>Vierte Ebene</a:t>
            </a:r>
          </a:p>
          <a:p>
            <a:pPr lvl="4"/>
            <a:r>
              <a:rPr lang="de-DE" dirty="0"/>
              <a:t>Fünfte Ebene</a:t>
            </a:r>
            <a:endParaRPr lang="en-DE" dirty="0"/>
          </a:p>
        </p:txBody>
      </p:sp>
      <p:sp>
        <p:nvSpPr>
          <p:cNvPr id="4" name="Datumsplatzhalter 3">
            <a:extLst>
              <a:ext uri="{FF2B5EF4-FFF2-40B4-BE49-F238E27FC236}">
                <a16:creationId xmlns:a16="http://schemas.microsoft.com/office/drawing/2014/main" id="{E586B7C0-660B-4B02-803D-A72DFCDF62FA}"/>
              </a:ext>
            </a:extLst>
          </p:cNvPr>
          <p:cNvSpPr>
            <a:spLocks noGrp="1"/>
          </p:cNvSpPr>
          <p:nvPr>
            <p:ph type="dt" sz="half" idx="2"/>
          </p:nvPr>
        </p:nvSpPr>
        <p:spPr>
          <a:xfrm>
            <a:off x="301655" y="12985747"/>
            <a:ext cx="5483543" cy="730250"/>
          </a:xfrm>
          <a:prstGeom prst="rect">
            <a:avLst/>
          </a:prstGeom>
        </p:spPr>
        <p:txBody>
          <a:bodyPr vert="horz" lIns="91440" tIns="45720" rIns="91440" bIns="45720" rtlCol="0" anchor="ctr"/>
          <a:lstStyle>
            <a:lvl1pPr algn="l">
              <a:defRPr sz="1999">
                <a:solidFill>
                  <a:srgbClr val="0F2B57"/>
                </a:solidFill>
                <a:latin typeface="Fira Sans" panose="020B0503050000020004" pitchFamily="34" charset="0"/>
              </a:defRPr>
            </a:lvl1pPr>
          </a:lstStyle>
          <a:p>
            <a:fld id="{736E4D0B-FC08-4D1C-9B80-46B261FF17B6}" type="datetime1">
              <a:rPr lang="de-DE" smtClean="0"/>
              <a:pPr/>
              <a:t>25.01.23</a:t>
            </a:fld>
            <a:endParaRPr lang="en-DE" dirty="0"/>
          </a:p>
        </p:txBody>
      </p:sp>
      <p:sp>
        <p:nvSpPr>
          <p:cNvPr id="5" name="Fußzeilenplatzhalter 4">
            <a:extLst>
              <a:ext uri="{FF2B5EF4-FFF2-40B4-BE49-F238E27FC236}">
                <a16:creationId xmlns:a16="http://schemas.microsoft.com/office/drawing/2014/main" id="{497CE546-DC62-44F2-9A27-E6173D22114D}"/>
              </a:ext>
            </a:extLst>
          </p:cNvPr>
          <p:cNvSpPr>
            <a:spLocks noGrp="1"/>
          </p:cNvSpPr>
          <p:nvPr>
            <p:ph type="ftr" sz="quarter" idx="3"/>
          </p:nvPr>
        </p:nvSpPr>
        <p:spPr>
          <a:xfrm>
            <a:off x="6140611" y="12985745"/>
            <a:ext cx="12102024" cy="730250"/>
          </a:xfrm>
          <a:prstGeom prst="rect">
            <a:avLst/>
          </a:prstGeom>
        </p:spPr>
        <p:txBody>
          <a:bodyPr vert="horz" lIns="91440" tIns="45720" rIns="91440" bIns="45720" rtlCol="0" anchor="ctr"/>
          <a:lstStyle>
            <a:lvl1pPr algn="ctr">
              <a:defRPr sz="1999">
                <a:solidFill>
                  <a:srgbClr val="0F2B57"/>
                </a:solidFill>
                <a:latin typeface="Fira Sans" panose="020B0503050000020004" pitchFamily="34" charset="0"/>
              </a:defRPr>
            </a:lvl1pPr>
          </a:lstStyle>
          <a:p>
            <a:endParaRPr lang="en-DE" dirty="0"/>
          </a:p>
        </p:txBody>
      </p:sp>
      <p:sp>
        <p:nvSpPr>
          <p:cNvPr id="6" name="Foliennummernplatzhalter 5">
            <a:extLst>
              <a:ext uri="{FF2B5EF4-FFF2-40B4-BE49-F238E27FC236}">
                <a16:creationId xmlns:a16="http://schemas.microsoft.com/office/drawing/2014/main" id="{17CED423-3101-48AC-B394-CBD1432A28D1}"/>
              </a:ext>
            </a:extLst>
          </p:cNvPr>
          <p:cNvSpPr>
            <a:spLocks noGrp="1"/>
          </p:cNvSpPr>
          <p:nvPr>
            <p:ph type="sldNum" sz="quarter" idx="4"/>
          </p:nvPr>
        </p:nvSpPr>
        <p:spPr>
          <a:xfrm>
            <a:off x="18594088" y="12978643"/>
            <a:ext cx="5483543" cy="730250"/>
          </a:xfrm>
          <a:prstGeom prst="rect">
            <a:avLst/>
          </a:prstGeom>
        </p:spPr>
        <p:txBody>
          <a:bodyPr vert="horz" lIns="91440" tIns="45720" rIns="91440" bIns="45720" rtlCol="0" anchor="ctr"/>
          <a:lstStyle>
            <a:lvl1pPr algn="r">
              <a:defRPr sz="1999">
                <a:solidFill>
                  <a:srgbClr val="0F2B57"/>
                </a:solidFill>
                <a:latin typeface="Fira Sans" panose="020B0503050000020004" pitchFamily="34" charset="0"/>
              </a:defRPr>
            </a:lvl1pPr>
          </a:lstStyle>
          <a:p>
            <a:fld id="{B943AEF5-942A-491C-B839-75B33977A738}" type="slidenum">
              <a:rPr lang="en-DE" smtClean="0"/>
              <a:pPr/>
              <a:t>‹Nr.›</a:t>
            </a:fld>
            <a:endParaRPr lang="en-DE" dirty="0"/>
          </a:p>
        </p:txBody>
      </p:sp>
    </p:spTree>
    <p:extLst>
      <p:ext uri="{BB962C8B-B14F-4D97-AF65-F5344CB8AC3E}">
        <p14:creationId xmlns:p14="http://schemas.microsoft.com/office/powerpoint/2010/main" val="210921095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Lst>
  <p:hf hdr="0"/>
  <p:txStyles>
    <p:titleStyle>
      <a:lvl1pPr algn="l" defTabSz="1827886" rtl="0" eaLnBrk="1" latinLnBrk="0" hangingPunct="1">
        <a:lnSpc>
          <a:spcPct val="90000"/>
        </a:lnSpc>
        <a:spcBef>
          <a:spcPct val="0"/>
        </a:spcBef>
        <a:buNone/>
        <a:defRPr sz="8796" kern="1200">
          <a:solidFill>
            <a:srgbClr val="0289C1"/>
          </a:solidFill>
          <a:latin typeface="Fira Sans" panose="020B0503050000020004" pitchFamily="34" charset="0"/>
          <a:ea typeface="+mj-ea"/>
          <a:cs typeface="+mj-cs"/>
        </a:defRPr>
      </a:lvl1pPr>
    </p:titleStyle>
    <p:bodyStyle>
      <a:lvl1pPr marL="456971" indent="-456971" algn="l" defTabSz="1827886" rtl="0" eaLnBrk="1" latinLnBrk="0" hangingPunct="1">
        <a:lnSpc>
          <a:spcPct val="90000"/>
        </a:lnSpc>
        <a:spcBef>
          <a:spcPts val="1999"/>
        </a:spcBef>
        <a:buFont typeface="Arial" panose="020B0604020202020204" pitchFamily="34" charset="0"/>
        <a:buChar char="•"/>
        <a:defRPr sz="5597" kern="1200">
          <a:solidFill>
            <a:srgbClr val="0F2B57"/>
          </a:solidFill>
          <a:latin typeface="Fira Sans Light" panose="020B0403050000020004" pitchFamily="34" charset="0"/>
          <a:ea typeface="+mn-ea"/>
          <a:cs typeface="+mn-cs"/>
        </a:defRPr>
      </a:lvl1pPr>
      <a:lvl2pPr marL="1370914" indent="-456971" algn="l" defTabSz="1827886" rtl="0" eaLnBrk="1" latinLnBrk="0" hangingPunct="1">
        <a:lnSpc>
          <a:spcPct val="90000"/>
        </a:lnSpc>
        <a:spcBef>
          <a:spcPts val="999"/>
        </a:spcBef>
        <a:buFont typeface="Arial" panose="020B0604020202020204" pitchFamily="34" charset="0"/>
        <a:buChar char="•"/>
        <a:defRPr sz="4798" kern="1200">
          <a:solidFill>
            <a:srgbClr val="0F2B57"/>
          </a:solidFill>
          <a:latin typeface="Fira Sans Light" panose="020B0403050000020004" pitchFamily="34" charset="0"/>
          <a:ea typeface="+mn-ea"/>
          <a:cs typeface="+mn-cs"/>
        </a:defRPr>
      </a:lvl2pPr>
      <a:lvl3pPr marL="2284857" indent="-456971" algn="l" defTabSz="1827886" rtl="0" eaLnBrk="1" latinLnBrk="0" hangingPunct="1">
        <a:lnSpc>
          <a:spcPct val="90000"/>
        </a:lnSpc>
        <a:spcBef>
          <a:spcPts val="999"/>
        </a:spcBef>
        <a:buFont typeface="Arial" panose="020B0604020202020204" pitchFamily="34" charset="0"/>
        <a:buChar char="•"/>
        <a:defRPr sz="3998" kern="1200">
          <a:solidFill>
            <a:srgbClr val="0F2B57"/>
          </a:solidFill>
          <a:latin typeface="Fira Sans Light" panose="020B0403050000020004" pitchFamily="34" charset="0"/>
          <a:ea typeface="+mn-ea"/>
          <a:cs typeface="+mn-cs"/>
        </a:defRPr>
      </a:lvl3pPr>
      <a:lvl4pPr marL="3198800" indent="-456971" algn="l" defTabSz="1827886" rtl="0" eaLnBrk="1" latinLnBrk="0" hangingPunct="1">
        <a:lnSpc>
          <a:spcPct val="90000"/>
        </a:lnSpc>
        <a:spcBef>
          <a:spcPts val="999"/>
        </a:spcBef>
        <a:buFont typeface="Arial" panose="020B0604020202020204" pitchFamily="34" charset="0"/>
        <a:buChar char="•"/>
        <a:defRPr sz="3598" kern="1200">
          <a:solidFill>
            <a:srgbClr val="0F2B57"/>
          </a:solidFill>
          <a:latin typeface="Fira Sans Light" panose="020B0403050000020004" pitchFamily="34" charset="0"/>
          <a:ea typeface="+mn-ea"/>
          <a:cs typeface="+mn-cs"/>
        </a:defRPr>
      </a:lvl4pPr>
      <a:lvl5pPr marL="4112743" indent="-456971" algn="l" defTabSz="1827886" rtl="0" eaLnBrk="1" latinLnBrk="0" hangingPunct="1">
        <a:lnSpc>
          <a:spcPct val="90000"/>
        </a:lnSpc>
        <a:spcBef>
          <a:spcPts val="999"/>
        </a:spcBef>
        <a:buFont typeface="Arial" panose="020B0604020202020204" pitchFamily="34" charset="0"/>
        <a:buChar char="•"/>
        <a:defRPr sz="3598" kern="1200">
          <a:solidFill>
            <a:srgbClr val="0F2B57"/>
          </a:solidFill>
          <a:latin typeface="Fira Sans Light" panose="020B0403050000020004" pitchFamily="34" charset="0"/>
          <a:ea typeface="+mn-ea"/>
          <a:cs typeface="+mn-cs"/>
        </a:defRPr>
      </a:lvl5pPr>
      <a:lvl6pPr marL="5026685" indent="-456971" algn="l" defTabSz="1827886" rtl="0" eaLnBrk="1" latinLnBrk="0" hangingPunct="1">
        <a:lnSpc>
          <a:spcPct val="90000"/>
        </a:lnSpc>
        <a:spcBef>
          <a:spcPts val="999"/>
        </a:spcBef>
        <a:buFont typeface="Arial" panose="020B0604020202020204" pitchFamily="34" charset="0"/>
        <a:buChar char="•"/>
        <a:defRPr sz="3598" kern="1200">
          <a:solidFill>
            <a:schemeClr val="tx1"/>
          </a:solidFill>
          <a:latin typeface="+mn-lt"/>
          <a:ea typeface="+mn-ea"/>
          <a:cs typeface="+mn-cs"/>
        </a:defRPr>
      </a:lvl6pPr>
      <a:lvl7pPr marL="5940628" indent="-456971" algn="l" defTabSz="1827886" rtl="0" eaLnBrk="1" latinLnBrk="0" hangingPunct="1">
        <a:lnSpc>
          <a:spcPct val="90000"/>
        </a:lnSpc>
        <a:spcBef>
          <a:spcPts val="999"/>
        </a:spcBef>
        <a:buFont typeface="Arial" panose="020B0604020202020204" pitchFamily="34" charset="0"/>
        <a:buChar char="•"/>
        <a:defRPr sz="3598" kern="1200">
          <a:solidFill>
            <a:schemeClr val="tx1"/>
          </a:solidFill>
          <a:latin typeface="+mn-lt"/>
          <a:ea typeface="+mn-ea"/>
          <a:cs typeface="+mn-cs"/>
        </a:defRPr>
      </a:lvl7pPr>
      <a:lvl8pPr marL="6854571" indent="-456971" algn="l" defTabSz="1827886" rtl="0" eaLnBrk="1" latinLnBrk="0" hangingPunct="1">
        <a:lnSpc>
          <a:spcPct val="90000"/>
        </a:lnSpc>
        <a:spcBef>
          <a:spcPts val="999"/>
        </a:spcBef>
        <a:buFont typeface="Arial" panose="020B0604020202020204" pitchFamily="34" charset="0"/>
        <a:buChar char="•"/>
        <a:defRPr sz="3598" kern="1200">
          <a:solidFill>
            <a:schemeClr val="tx1"/>
          </a:solidFill>
          <a:latin typeface="+mn-lt"/>
          <a:ea typeface="+mn-ea"/>
          <a:cs typeface="+mn-cs"/>
        </a:defRPr>
      </a:lvl8pPr>
      <a:lvl9pPr marL="7768514" indent="-456971" algn="l" defTabSz="1827886" rtl="0" eaLnBrk="1" latinLnBrk="0" hangingPunct="1">
        <a:lnSpc>
          <a:spcPct val="90000"/>
        </a:lnSpc>
        <a:spcBef>
          <a:spcPts val="999"/>
        </a:spcBef>
        <a:buFont typeface="Arial" panose="020B0604020202020204" pitchFamily="34" charset="0"/>
        <a:buChar char="•"/>
        <a:defRPr sz="3598" kern="1200">
          <a:solidFill>
            <a:schemeClr val="tx1"/>
          </a:solidFill>
          <a:latin typeface="+mn-lt"/>
          <a:ea typeface="+mn-ea"/>
          <a:cs typeface="+mn-cs"/>
        </a:defRPr>
      </a:lvl9pPr>
    </p:bodyStyle>
    <p:otherStyle>
      <a:defPPr>
        <a:defRPr lang="en-DE"/>
      </a:defPPr>
      <a:lvl1pPr marL="0" algn="l" defTabSz="1827886" rtl="0" eaLnBrk="1" latinLnBrk="0" hangingPunct="1">
        <a:defRPr sz="3598" kern="1200">
          <a:solidFill>
            <a:schemeClr val="tx1"/>
          </a:solidFill>
          <a:latin typeface="+mn-lt"/>
          <a:ea typeface="+mn-ea"/>
          <a:cs typeface="+mn-cs"/>
        </a:defRPr>
      </a:lvl1pPr>
      <a:lvl2pPr marL="913943" algn="l" defTabSz="1827886" rtl="0" eaLnBrk="1" latinLnBrk="0" hangingPunct="1">
        <a:defRPr sz="3598" kern="1200">
          <a:solidFill>
            <a:schemeClr val="tx1"/>
          </a:solidFill>
          <a:latin typeface="+mn-lt"/>
          <a:ea typeface="+mn-ea"/>
          <a:cs typeface="+mn-cs"/>
        </a:defRPr>
      </a:lvl2pPr>
      <a:lvl3pPr marL="1827886" algn="l" defTabSz="1827886" rtl="0" eaLnBrk="1" latinLnBrk="0" hangingPunct="1">
        <a:defRPr sz="3598" kern="1200">
          <a:solidFill>
            <a:schemeClr val="tx1"/>
          </a:solidFill>
          <a:latin typeface="+mn-lt"/>
          <a:ea typeface="+mn-ea"/>
          <a:cs typeface="+mn-cs"/>
        </a:defRPr>
      </a:lvl3pPr>
      <a:lvl4pPr marL="2741828" algn="l" defTabSz="1827886" rtl="0" eaLnBrk="1" latinLnBrk="0" hangingPunct="1">
        <a:defRPr sz="3598" kern="1200">
          <a:solidFill>
            <a:schemeClr val="tx1"/>
          </a:solidFill>
          <a:latin typeface="+mn-lt"/>
          <a:ea typeface="+mn-ea"/>
          <a:cs typeface="+mn-cs"/>
        </a:defRPr>
      </a:lvl4pPr>
      <a:lvl5pPr marL="3655771" algn="l" defTabSz="1827886" rtl="0" eaLnBrk="1" latinLnBrk="0" hangingPunct="1">
        <a:defRPr sz="3598" kern="1200">
          <a:solidFill>
            <a:schemeClr val="tx1"/>
          </a:solidFill>
          <a:latin typeface="+mn-lt"/>
          <a:ea typeface="+mn-ea"/>
          <a:cs typeface="+mn-cs"/>
        </a:defRPr>
      </a:lvl5pPr>
      <a:lvl6pPr marL="4569714" algn="l" defTabSz="1827886" rtl="0" eaLnBrk="1" latinLnBrk="0" hangingPunct="1">
        <a:defRPr sz="3598" kern="1200">
          <a:solidFill>
            <a:schemeClr val="tx1"/>
          </a:solidFill>
          <a:latin typeface="+mn-lt"/>
          <a:ea typeface="+mn-ea"/>
          <a:cs typeface="+mn-cs"/>
        </a:defRPr>
      </a:lvl6pPr>
      <a:lvl7pPr marL="5483657" algn="l" defTabSz="1827886" rtl="0" eaLnBrk="1" latinLnBrk="0" hangingPunct="1">
        <a:defRPr sz="3598" kern="1200">
          <a:solidFill>
            <a:schemeClr val="tx1"/>
          </a:solidFill>
          <a:latin typeface="+mn-lt"/>
          <a:ea typeface="+mn-ea"/>
          <a:cs typeface="+mn-cs"/>
        </a:defRPr>
      </a:lvl7pPr>
      <a:lvl8pPr marL="6397600" algn="l" defTabSz="1827886" rtl="0" eaLnBrk="1" latinLnBrk="0" hangingPunct="1">
        <a:defRPr sz="3598" kern="1200">
          <a:solidFill>
            <a:schemeClr val="tx1"/>
          </a:solidFill>
          <a:latin typeface="+mn-lt"/>
          <a:ea typeface="+mn-ea"/>
          <a:cs typeface="+mn-cs"/>
        </a:defRPr>
      </a:lvl8pPr>
      <a:lvl9pPr marL="7311542" algn="l" defTabSz="1827886" rtl="0" eaLnBrk="1" latinLnBrk="0" hangingPunct="1">
        <a:defRPr sz="359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xml"/><Relationship Id="rId1" Type="http://schemas.openxmlformats.org/officeDocument/2006/relationships/slideLayout" Target="../slideLayouts/slideLayout2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1.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xml"/><Relationship Id="rId1" Type="http://schemas.openxmlformats.org/officeDocument/2006/relationships/slideLayout" Target="../slideLayouts/slideLayout28.xml"/><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13.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13.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7.xml"/><Relationship Id="rId1" Type="http://schemas.openxmlformats.org/officeDocument/2006/relationships/slideLayout" Target="../slideLayouts/slideLayout11.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3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8.xml"/><Relationship Id="rId1" Type="http://schemas.openxmlformats.org/officeDocument/2006/relationships/slideLayout" Target="../slideLayouts/slideLayout28.xml"/><Relationship Id="rId4" Type="http://schemas.openxmlformats.org/officeDocument/2006/relationships/image" Target="../media/image18.png"/></Relationships>
</file>

<file path=ppt/slides/_rels/slide3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1.xml"/></Relationships>
</file>

<file path=ppt/slides/_rels/slide32.xml.rels><?xml version="1.0" encoding="UTF-8" standalone="yes"?>
<Relationships xmlns="http://schemas.openxmlformats.org/package/2006/relationships"><Relationship Id="rId3" Type="http://schemas.openxmlformats.org/officeDocument/2006/relationships/image" Target="../media/image29.svg"/><Relationship Id="rId2" Type="http://schemas.openxmlformats.org/officeDocument/2006/relationships/image" Target="../media/image28.png"/><Relationship Id="rId1" Type="http://schemas.openxmlformats.org/officeDocument/2006/relationships/slideLayout" Target="../slideLayouts/slideLayout11.xml"/></Relationships>
</file>

<file path=ppt/slides/_rels/slide3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9.xml"/><Relationship Id="rId1" Type="http://schemas.openxmlformats.org/officeDocument/2006/relationships/slideLayout" Target="../slideLayouts/slideLayout28.xml"/></Relationships>
</file>

<file path=ppt/slides/_rels/slide34.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9.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EBE3C84A-7EC1-41AA-B60E-F3892CD3B505}"/>
              </a:ext>
            </a:extLst>
          </p:cNvPr>
          <p:cNvSpPr>
            <a:spLocks noGrp="1"/>
          </p:cNvSpPr>
          <p:nvPr>
            <p:ph type="ctrTitle"/>
          </p:nvPr>
        </p:nvSpPr>
        <p:spPr/>
        <p:txBody>
          <a:bodyPr>
            <a:normAutofit/>
          </a:bodyPr>
          <a:lstStyle/>
          <a:p>
            <a:r>
              <a:rPr lang="de-DE" sz="10795" b="1" dirty="0"/>
              <a:t>Wann und wozu Feedback?</a:t>
            </a:r>
          </a:p>
        </p:txBody>
      </p:sp>
      <p:sp>
        <p:nvSpPr>
          <p:cNvPr id="5" name="Untertitel 4">
            <a:extLst>
              <a:ext uri="{FF2B5EF4-FFF2-40B4-BE49-F238E27FC236}">
                <a16:creationId xmlns:a16="http://schemas.microsoft.com/office/drawing/2014/main" id="{E8FB61BF-3366-4DD1-93D2-8E7A10ABBF5C}"/>
              </a:ext>
            </a:extLst>
          </p:cNvPr>
          <p:cNvSpPr>
            <a:spLocks noGrp="1"/>
          </p:cNvSpPr>
          <p:nvPr>
            <p:ph type="subTitle" idx="1"/>
          </p:nvPr>
        </p:nvSpPr>
        <p:spPr/>
        <p:txBody>
          <a:bodyPr/>
          <a:lstStyle/>
          <a:p>
            <a:r>
              <a:rPr lang="de-DE" b="1" dirty="0"/>
              <a:t>BLS – Feedback in der Hochschullehre geben und nehmen</a:t>
            </a:r>
          </a:p>
        </p:txBody>
      </p:sp>
    </p:spTree>
    <p:extLst>
      <p:ext uri="{BB962C8B-B14F-4D97-AF65-F5344CB8AC3E}">
        <p14:creationId xmlns:p14="http://schemas.microsoft.com/office/powerpoint/2010/main" val="34607884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el 8">
            <a:extLst>
              <a:ext uri="{FF2B5EF4-FFF2-40B4-BE49-F238E27FC236}">
                <a16:creationId xmlns:a16="http://schemas.microsoft.com/office/drawing/2014/main" id="{FC733F67-A47D-47C9-BB1F-67C56B1715FC}"/>
              </a:ext>
            </a:extLst>
          </p:cNvPr>
          <p:cNvSpPr>
            <a:spLocks noGrp="1"/>
          </p:cNvSpPr>
          <p:nvPr>
            <p:ph type="title"/>
          </p:nvPr>
        </p:nvSpPr>
        <p:spPr/>
        <p:txBody>
          <a:bodyPr/>
          <a:lstStyle/>
          <a:p>
            <a:r>
              <a:rPr lang="de-DE" b="1" dirty="0"/>
              <a:t>Inhalte dieser Einheit</a:t>
            </a:r>
          </a:p>
        </p:txBody>
      </p:sp>
      <p:graphicFrame>
        <p:nvGraphicFramePr>
          <p:cNvPr id="11" name="Inhaltsplatzhalter 10">
            <a:extLst>
              <a:ext uri="{FF2B5EF4-FFF2-40B4-BE49-F238E27FC236}">
                <a16:creationId xmlns:a16="http://schemas.microsoft.com/office/drawing/2014/main" id="{7E038FA6-9E63-4E31-8BA9-AEC2EDDDED46}"/>
              </a:ext>
            </a:extLst>
          </p:cNvPr>
          <p:cNvGraphicFramePr>
            <a:graphicFrameLocks noGrp="1"/>
          </p:cNvGraphicFramePr>
          <p:nvPr>
            <p:ph idx="1"/>
            <p:extLst>
              <p:ext uri="{D42A27DB-BD31-4B8C-83A1-F6EECF244321}">
                <p14:modId xmlns:p14="http://schemas.microsoft.com/office/powerpoint/2010/main" val="3152078952"/>
              </p:ext>
            </p:extLst>
          </p:nvPr>
        </p:nvGraphicFramePr>
        <p:xfrm>
          <a:off x="1675527" y="3162571"/>
          <a:ext cx="21020246" cy="918849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865081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feld 8">
            <a:extLst>
              <a:ext uri="{FF2B5EF4-FFF2-40B4-BE49-F238E27FC236}">
                <a16:creationId xmlns:a16="http://schemas.microsoft.com/office/drawing/2014/main" id="{FD9A43D4-F3BB-4379-9682-FF0BD4DEE133}"/>
              </a:ext>
            </a:extLst>
          </p:cNvPr>
          <p:cNvSpPr txBox="1"/>
          <p:nvPr/>
        </p:nvSpPr>
        <p:spPr>
          <a:xfrm>
            <a:off x="1755344" y="1885630"/>
            <a:ext cx="6625947" cy="13111282"/>
          </a:xfrm>
          <a:prstGeom prst="rect">
            <a:avLst/>
          </a:prstGeom>
          <a:noFill/>
        </p:spPr>
        <p:txBody>
          <a:bodyPr wrap="square" rtlCol="0">
            <a:spAutoFit/>
          </a:bodyPr>
          <a:lstStyle/>
          <a:p>
            <a:r>
              <a:rPr lang="de-DE" sz="5400" dirty="0">
                <a:solidFill>
                  <a:srgbClr val="0F2B57"/>
                </a:solidFill>
                <a:latin typeface="Fira Sans Light" panose="020B0403050000020004" pitchFamily="34" charset="0"/>
              </a:rPr>
              <a:t>Feedback geben heißt… </a:t>
            </a:r>
          </a:p>
          <a:p>
            <a:endParaRPr lang="de-DE" sz="5400" dirty="0">
              <a:solidFill>
                <a:srgbClr val="0F2B57"/>
              </a:solidFill>
              <a:latin typeface="Fira Sans" panose="020B0803050000020004" pitchFamily="34" charset="0"/>
            </a:endParaRPr>
          </a:p>
          <a:p>
            <a:r>
              <a:rPr lang="de-DE" sz="4800" b="1" dirty="0">
                <a:solidFill>
                  <a:srgbClr val="0F2B57"/>
                </a:solidFill>
                <a:latin typeface="Fira Sans" panose="020B0803050000020004" pitchFamily="34" charset="0"/>
              </a:rPr>
              <a:t>wohlwollend, </a:t>
            </a:r>
          </a:p>
          <a:p>
            <a:r>
              <a:rPr lang="de-DE" sz="4800" b="1" dirty="0">
                <a:solidFill>
                  <a:srgbClr val="0F2B57"/>
                </a:solidFill>
                <a:latin typeface="Fira Sans" panose="020B0803050000020004" pitchFamily="34" charset="0"/>
              </a:rPr>
              <a:t>wertschätzend</a:t>
            </a:r>
          </a:p>
          <a:p>
            <a:r>
              <a:rPr lang="de-DE" sz="4800" b="1" dirty="0">
                <a:solidFill>
                  <a:srgbClr val="0F2B57"/>
                </a:solidFill>
                <a:latin typeface="Fira Sans" panose="020B0803050000020004" pitchFamily="34" charset="0"/>
              </a:rPr>
              <a:t>&amp; konstruktiv </a:t>
            </a:r>
          </a:p>
          <a:p>
            <a:endParaRPr lang="de-DE" sz="5400" dirty="0">
              <a:solidFill>
                <a:srgbClr val="0F2B57"/>
              </a:solidFill>
              <a:latin typeface="Fira Sans" panose="020B0803050000020004" pitchFamily="34" charset="0"/>
            </a:endParaRPr>
          </a:p>
          <a:p>
            <a:r>
              <a:rPr lang="de-DE" sz="5400" dirty="0">
                <a:solidFill>
                  <a:srgbClr val="0F2B57"/>
                </a:solidFill>
                <a:latin typeface="Fira Sans Light" panose="020B0403050000020004" pitchFamily="34" charset="0"/>
              </a:rPr>
              <a:t>… Veränderungen anregen</a:t>
            </a:r>
            <a:r>
              <a:rPr lang="de-DE" sz="2000" dirty="0">
                <a:solidFill>
                  <a:srgbClr val="0F2B57"/>
                </a:solidFill>
                <a:latin typeface="Fira Sans Light" panose="020B0403050000020004" pitchFamily="34" charset="0"/>
              </a:rPr>
              <a:t>.</a:t>
            </a:r>
          </a:p>
          <a:p>
            <a:endParaRPr lang="de-DE" sz="5400" dirty="0">
              <a:solidFill>
                <a:srgbClr val="0F2B57"/>
              </a:solidFill>
              <a:latin typeface="Fira Sans Light" panose="020B0403050000020004" pitchFamily="34" charset="0"/>
            </a:endParaRPr>
          </a:p>
          <a:p>
            <a:endParaRPr lang="de-DE" sz="5400" dirty="0">
              <a:solidFill>
                <a:srgbClr val="0F2B57"/>
              </a:solidFill>
              <a:latin typeface="Fira Sans Light" panose="020B0403050000020004" pitchFamily="34" charset="0"/>
            </a:endParaRPr>
          </a:p>
          <a:p>
            <a:endParaRPr lang="de-DE" sz="5400" dirty="0">
              <a:latin typeface="Fira Sans Light" panose="020B0403050000020004" pitchFamily="34" charset="0"/>
            </a:endParaRPr>
          </a:p>
          <a:p>
            <a:endParaRPr lang="de-DE" sz="5400" dirty="0"/>
          </a:p>
          <a:p>
            <a:endParaRPr lang="de-DE" sz="5400" dirty="0"/>
          </a:p>
          <a:p>
            <a:endParaRPr lang="de-DE" sz="5400" dirty="0"/>
          </a:p>
          <a:p>
            <a:endParaRPr lang="de-DE" sz="5400" dirty="0"/>
          </a:p>
        </p:txBody>
      </p:sp>
      <p:sp>
        <p:nvSpPr>
          <p:cNvPr id="10" name="Textfeld 9">
            <a:extLst>
              <a:ext uri="{FF2B5EF4-FFF2-40B4-BE49-F238E27FC236}">
                <a16:creationId xmlns:a16="http://schemas.microsoft.com/office/drawing/2014/main" id="{A49853C0-087F-488A-A749-2D4E7638C3DD}"/>
              </a:ext>
            </a:extLst>
          </p:cNvPr>
          <p:cNvSpPr txBox="1"/>
          <p:nvPr/>
        </p:nvSpPr>
        <p:spPr>
          <a:xfrm>
            <a:off x="16698149" y="3069005"/>
            <a:ext cx="6625947" cy="9048631"/>
          </a:xfrm>
          <a:prstGeom prst="rect">
            <a:avLst/>
          </a:prstGeom>
          <a:noFill/>
        </p:spPr>
        <p:txBody>
          <a:bodyPr wrap="square" rtlCol="0">
            <a:spAutoFit/>
          </a:bodyPr>
          <a:lstStyle/>
          <a:p>
            <a:r>
              <a:rPr lang="de-DE" sz="6000" dirty="0">
                <a:solidFill>
                  <a:srgbClr val="0F2B57"/>
                </a:solidFill>
                <a:latin typeface="Fira Sans Light" panose="020B0403050000020004" pitchFamily="34" charset="0"/>
              </a:rPr>
              <a:t>Veränderungen, die den… </a:t>
            </a:r>
          </a:p>
          <a:p>
            <a:endParaRPr lang="de-DE" sz="6000" dirty="0">
              <a:solidFill>
                <a:srgbClr val="0F2B57"/>
              </a:solidFill>
            </a:endParaRPr>
          </a:p>
          <a:p>
            <a:r>
              <a:rPr lang="de-DE" sz="5400" b="1" dirty="0">
                <a:solidFill>
                  <a:srgbClr val="0F2B57"/>
                </a:solidFill>
                <a:latin typeface="Fira Sans" panose="020B0803050000020004" pitchFamily="34" charset="0"/>
              </a:rPr>
              <a:t>Zielen,</a:t>
            </a:r>
          </a:p>
          <a:p>
            <a:r>
              <a:rPr lang="de-DE" sz="5400" b="1" dirty="0">
                <a:solidFill>
                  <a:srgbClr val="0F2B57"/>
                </a:solidFill>
                <a:latin typeface="Fira Sans" panose="020B0803050000020004" pitchFamily="34" charset="0"/>
              </a:rPr>
              <a:t>Werten</a:t>
            </a:r>
          </a:p>
          <a:p>
            <a:r>
              <a:rPr lang="de-DE" sz="5400" b="1" dirty="0">
                <a:solidFill>
                  <a:srgbClr val="0F2B57"/>
                </a:solidFill>
                <a:latin typeface="Fira Sans" panose="020B0803050000020004" pitchFamily="34" charset="0"/>
              </a:rPr>
              <a:t>&amp; Wünschen </a:t>
            </a:r>
          </a:p>
          <a:p>
            <a:endParaRPr lang="de-DE" sz="6000" dirty="0">
              <a:solidFill>
                <a:srgbClr val="0F2B57"/>
              </a:solidFill>
            </a:endParaRPr>
          </a:p>
          <a:p>
            <a:r>
              <a:rPr lang="de-DE" sz="6000" dirty="0">
                <a:solidFill>
                  <a:srgbClr val="0F2B57"/>
                </a:solidFill>
                <a:latin typeface="Fira Sans Light" panose="020B0403050000020004" pitchFamily="34" charset="0"/>
              </a:rPr>
              <a:t>… unserer Gegenüber entsprechen.</a:t>
            </a:r>
          </a:p>
        </p:txBody>
      </p:sp>
      <p:pic>
        <p:nvPicPr>
          <p:cNvPr id="3" name="Grafik 2">
            <a:extLst>
              <a:ext uri="{FF2B5EF4-FFF2-40B4-BE49-F238E27FC236}">
                <a16:creationId xmlns:a16="http://schemas.microsoft.com/office/drawing/2014/main" id="{8C64FD3E-4BBB-44C8-93BD-229B057B84A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89432" y="3761782"/>
            <a:ext cx="6192435" cy="6192435"/>
          </a:xfrm>
          <a:prstGeom prst="rect">
            <a:avLst/>
          </a:prstGeom>
        </p:spPr>
      </p:pic>
    </p:spTree>
    <p:extLst>
      <p:ext uri="{BB962C8B-B14F-4D97-AF65-F5344CB8AC3E}">
        <p14:creationId xmlns:p14="http://schemas.microsoft.com/office/powerpoint/2010/main" val="11661255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feld 10">
            <a:extLst>
              <a:ext uri="{FF2B5EF4-FFF2-40B4-BE49-F238E27FC236}">
                <a16:creationId xmlns:a16="http://schemas.microsoft.com/office/drawing/2014/main" id="{A5F747CA-7CFF-45AE-995F-90FAD3BFD505}"/>
              </a:ext>
            </a:extLst>
          </p:cNvPr>
          <p:cNvSpPr txBox="1"/>
          <p:nvPr/>
        </p:nvSpPr>
        <p:spPr>
          <a:xfrm>
            <a:off x="10643404" y="936536"/>
            <a:ext cx="12376051" cy="1199431"/>
          </a:xfrm>
          <a:prstGeom prst="rect">
            <a:avLst/>
          </a:prstGeom>
          <a:noFill/>
        </p:spPr>
        <p:txBody>
          <a:bodyPr wrap="square" rtlCol="0">
            <a:spAutoFit/>
          </a:bodyPr>
          <a:lstStyle/>
          <a:p>
            <a:endParaRPr lang="de-DE" sz="7194" dirty="0"/>
          </a:p>
        </p:txBody>
      </p:sp>
      <p:sp>
        <p:nvSpPr>
          <p:cNvPr id="21" name="Textfeld 20">
            <a:extLst>
              <a:ext uri="{FF2B5EF4-FFF2-40B4-BE49-F238E27FC236}">
                <a16:creationId xmlns:a16="http://schemas.microsoft.com/office/drawing/2014/main" id="{BDA620EC-F552-45C3-90EB-DD289A021F58}"/>
              </a:ext>
            </a:extLst>
          </p:cNvPr>
          <p:cNvSpPr txBox="1"/>
          <p:nvPr/>
        </p:nvSpPr>
        <p:spPr>
          <a:xfrm>
            <a:off x="1275684" y="9447451"/>
            <a:ext cx="16145988" cy="3783536"/>
          </a:xfrm>
          <a:prstGeom prst="rect">
            <a:avLst/>
          </a:prstGeom>
          <a:noFill/>
        </p:spPr>
        <p:txBody>
          <a:bodyPr wrap="square" rtlCol="0">
            <a:spAutoFit/>
          </a:bodyPr>
          <a:lstStyle/>
          <a:p>
            <a:r>
              <a:rPr lang="de-DE" sz="3998" b="1" dirty="0">
                <a:solidFill>
                  <a:srgbClr val="C50561"/>
                </a:solidFill>
                <a:latin typeface="Fira Sans Light" panose="020B0403050000020004" pitchFamily="34" charset="0"/>
              </a:rPr>
              <a:t>Ich bin…? Du bist…!</a:t>
            </a:r>
          </a:p>
          <a:p>
            <a:r>
              <a:rPr lang="de-DE" sz="6397" b="1" dirty="0">
                <a:solidFill>
                  <a:srgbClr val="0F2B57"/>
                </a:solidFill>
                <a:latin typeface="Fira Sans" panose="020B0803050000020004" pitchFamily="34" charset="0"/>
              </a:rPr>
              <a:t>Feedback und das Selbst- und </a:t>
            </a:r>
          </a:p>
          <a:p>
            <a:r>
              <a:rPr lang="de-DE" sz="6397" b="1" dirty="0">
                <a:solidFill>
                  <a:srgbClr val="0F2B57"/>
                </a:solidFill>
                <a:latin typeface="Fira Sans" panose="020B0803050000020004" pitchFamily="34" charset="0"/>
              </a:rPr>
              <a:t>Fremdbild</a:t>
            </a:r>
          </a:p>
          <a:p>
            <a:endParaRPr lang="de-DE" sz="7194" dirty="0">
              <a:latin typeface="Fira Sans" panose="020B0803050000020004" pitchFamily="34" charset="0"/>
            </a:endParaRPr>
          </a:p>
        </p:txBody>
      </p:sp>
      <p:pic>
        <p:nvPicPr>
          <p:cNvPr id="7" name="Grafik 6">
            <a:extLst>
              <a:ext uri="{FF2B5EF4-FFF2-40B4-BE49-F238E27FC236}">
                <a16:creationId xmlns:a16="http://schemas.microsoft.com/office/drawing/2014/main" id="{171B6E6E-1FDA-428B-A2AA-557717B99E9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178169" y="1305676"/>
            <a:ext cx="7157692" cy="7648290"/>
          </a:xfrm>
          <a:prstGeom prst="rect">
            <a:avLst/>
          </a:prstGeom>
        </p:spPr>
      </p:pic>
    </p:spTree>
    <p:extLst>
      <p:ext uri="{BB962C8B-B14F-4D97-AF65-F5344CB8AC3E}">
        <p14:creationId xmlns:p14="http://schemas.microsoft.com/office/powerpoint/2010/main" val="11012071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D5498F8-A931-4492-8CC4-51E12CBDE086}"/>
              </a:ext>
            </a:extLst>
          </p:cNvPr>
          <p:cNvSpPr>
            <a:spLocks noGrp="1"/>
          </p:cNvSpPr>
          <p:nvPr>
            <p:ph type="title"/>
          </p:nvPr>
        </p:nvSpPr>
        <p:spPr/>
        <p:txBody>
          <a:bodyPr/>
          <a:lstStyle/>
          <a:p>
            <a:r>
              <a:rPr lang="de-DE" b="1" dirty="0">
                <a:latin typeface="Fira Sans Medium" panose="020B0603050000020004" pitchFamily="34" charset="0"/>
              </a:rPr>
              <a:t>Ich bin…</a:t>
            </a:r>
          </a:p>
        </p:txBody>
      </p:sp>
      <p:sp>
        <p:nvSpPr>
          <p:cNvPr id="3" name="Inhaltsplatzhalter 2">
            <a:extLst>
              <a:ext uri="{FF2B5EF4-FFF2-40B4-BE49-F238E27FC236}">
                <a16:creationId xmlns:a16="http://schemas.microsoft.com/office/drawing/2014/main" id="{C620D4D0-3197-41C8-8A63-CA7466EE4FD8}"/>
              </a:ext>
            </a:extLst>
          </p:cNvPr>
          <p:cNvSpPr>
            <a:spLocks noGrp="1"/>
          </p:cNvSpPr>
          <p:nvPr>
            <p:ph idx="1"/>
          </p:nvPr>
        </p:nvSpPr>
        <p:spPr>
          <a:xfrm>
            <a:off x="10354628" y="1986914"/>
            <a:ext cx="12337971" cy="10213795"/>
          </a:xfrm>
        </p:spPr>
        <p:txBody>
          <a:bodyPr>
            <a:noAutofit/>
          </a:bodyPr>
          <a:lstStyle/>
          <a:p>
            <a:pPr marL="0" indent="0">
              <a:buNone/>
            </a:pPr>
            <a:r>
              <a:rPr lang="de-DE" sz="3598" dirty="0"/>
              <a:t>Der Mechanismus, dessen wir uns beim Feedback geben unbewusst bedienen, ist, die (völlig normalen) </a:t>
            </a:r>
            <a:r>
              <a:rPr lang="de-DE" sz="3598" b="1" dirty="0">
                <a:latin typeface="Fira Sans Medium" panose="020B0603050000020004" pitchFamily="34" charset="0"/>
              </a:rPr>
              <a:t>Diskrepanzen zwischen Selbst- und Fremdbild einer Person zu verringern</a:t>
            </a:r>
            <a:r>
              <a:rPr lang="de-DE" sz="3598" dirty="0"/>
              <a:t>. </a:t>
            </a:r>
          </a:p>
          <a:p>
            <a:pPr marL="0" indent="0">
              <a:buNone/>
            </a:pPr>
            <a:endParaRPr lang="de-DE" sz="3598" dirty="0"/>
          </a:p>
          <a:p>
            <a:pPr marL="0" indent="0">
              <a:buNone/>
            </a:pPr>
            <a:r>
              <a:rPr lang="de-DE" sz="3598" b="1" dirty="0">
                <a:latin typeface="Fira Sans Medium" panose="020B0603050000020004" pitchFamily="34" charset="0"/>
              </a:rPr>
              <a:t>Wir gehen davon aus, dass jeder Mensch an seiner Person Eigenschaften hat, die er an sich selbst nicht wahrnehmen kann oder will, die aber von Außenstehenden durchaus erkannt werden. </a:t>
            </a:r>
          </a:p>
          <a:p>
            <a:pPr marL="0" indent="0">
              <a:buNone/>
            </a:pPr>
            <a:endParaRPr lang="de-DE" sz="3598" dirty="0"/>
          </a:p>
          <a:p>
            <a:pPr marL="0" indent="0">
              <a:buNone/>
            </a:pPr>
            <a:r>
              <a:rPr lang="de-DE" sz="3598" dirty="0"/>
              <a:t>Dies ist auch der Fall mit Lebenssituationen, zu denen Menschen Einstellungen und Meinungen haben, die sie selbst teilweise gar nicht voll reflektiert haben. Diese werden aber von Umstehenden </a:t>
            </a:r>
            <a:r>
              <a:rPr lang="de-DE" sz="3598"/>
              <a:t>eindeutiger wahrgenommen.</a:t>
            </a:r>
            <a:endParaRPr lang="de-DE" sz="3598" dirty="0"/>
          </a:p>
          <a:p>
            <a:pPr marL="0" indent="0">
              <a:buNone/>
            </a:pPr>
            <a:r>
              <a:rPr lang="de-DE" sz="3598" dirty="0"/>
              <a:t> </a:t>
            </a:r>
            <a:endParaRPr lang="de-DE" sz="5197" dirty="0">
              <a:latin typeface="Fira Sans" panose="020B0503050000020004" pitchFamily="34" charset="0"/>
            </a:endParaRPr>
          </a:p>
          <a:p>
            <a:pPr marL="0" indent="0">
              <a:buNone/>
            </a:pPr>
            <a:r>
              <a:rPr lang="de-DE" sz="5197" b="1" dirty="0">
                <a:latin typeface="Fira Sans Medium" panose="020B0603050000020004" pitchFamily="34" charset="0"/>
              </a:rPr>
              <a:t>Du bist…</a:t>
            </a:r>
            <a:endParaRPr lang="de-DE" b="1" dirty="0">
              <a:latin typeface="Fira Sans Medium" panose="020B0603050000020004" pitchFamily="34" charset="0"/>
            </a:endParaRPr>
          </a:p>
          <a:p>
            <a:pPr marL="0" indent="0">
              <a:buNone/>
            </a:pPr>
            <a:endParaRPr lang="de-DE" dirty="0">
              <a:latin typeface="Fira Sans" panose="020B0503050000020004" pitchFamily="34" charset="0"/>
            </a:endParaRPr>
          </a:p>
        </p:txBody>
      </p:sp>
      <p:sp>
        <p:nvSpPr>
          <p:cNvPr id="4" name="Textplatzhalter 3">
            <a:extLst>
              <a:ext uri="{FF2B5EF4-FFF2-40B4-BE49-F238E27FC236}">
                <a16:creationId xmlns:a16="http://schemas.microsoft.com/office/drawing/2014/main" id="{18F2DD33-CFCC-4F1B-A982-7A71A3E02948}"/>
              </a:ext>
            </a:extLst>
          </p:cNvPr>
          <p:cNvSpPr>
            <a:spLocks noGrp="1"/>
          </p:cNvSpPr>
          <p:nvPr>
            <p:ph type="body" sz="half" idx="2"/>
          </p:nvPr>
        </p:nvSpPr>
        <p:spPr>
          <a:solidFill>
            <a:srgbClr val="C50561"/>
          </a:solidFill>
        </p:spPr>
        <p:txBody>
          <a:bodyPr>
            <a:noAutofit/>
          </a:bodyPr>
          <a:lstStyle/>
          <a:p>
            <a:r>
              <a:rPr lang="de-DE" sz="3798" b="1" dirty="0">
                <a:solidFill>
                  <a:schemeClr val="bg1"/>
                </a:solidFill>
              </a:rPr>
              <a:t>Definition</a:t>
            </a:r>
          </a:p>
          <a:p>
            <a:r>
              <a:rPr lang="de-DE" dirty="0">
                <a:solidFill>
                  <a:schemeClr val="bg1"/>
                </a:solidFill>
              </a:rPr>
              <a:t>Selbstbild </a:t>
            </a:r>
          </a:p>
          <a:p>
            <a:endParaRPr lang="de-DE" dirty="0">
              <a:solidFill>
                <a:schemeClr val="bg1"/>
              </a:solidFill>
            </a:endParaRPr>
          </a:p>
          <a:p>
            <a:r>
              <a:rPr lang="de-DE" dirty="0">
                <a:solidFill>
                  <a:schemeClr val="bg1"/>
                </a:solidFill>
              </a:rPr>
              <a:t>(= S.) [engl. </a:t>
            </a:r>
            <a:r>
              <a:rPr lang="de-DE" dirty="0" err="1">
                <a:solidFill>
                  <a:schemeClr val="bg1"/>
                </a:solidFill>
              </a:rPr>
              <a:t>self</a:t>
            </a:r>
            <a:r>
              <a:rPr lang="de-DE" dirty="0">
                <a:solidFill>
                  <a:schemeClr val="bg1"/>
                </a:solidFill>
              </a:rPr>
              <a:t>-image], [PER, SOZ], Selbstkonzept, die Kognitionen und Gefühle, die man sich selbst gegenüber hat. Selbst. Das S. entsteht sowohl durch die Selbstbeobachtung der eigenen Erlebnisse und des eigenen Handelns als auch durch die versch. Formen der Beurteilung durch andere (Lob, Tadel, Lohn und Strafe).</a:t>
            </a:r>
            <a:endParaRPr lang="de-DE" i="1" dirty="0">
              <a:solidFill>
                <a:schemeClr val="bg1"/>
              </a:solidFill>
            </a:endParaRPr>
          </a:p>
          <a:p>
            <a:r>
              <a:rPr lang="de-DE" sz="2099" dirty="0">
                <a:solidFill>
                  <a:schemeClr val="bg1"/>
                </a:solidFill>
              </a:rPr>
              <a:t>Bergius, Rodolf (2019): Selbstbild; in: Wirtz, Markus Antonius (Hrsg.): Dorsch Lexikon der Psychologie, hogrefe 2019.</a:t>
            </a:r>
          </a:p>
          <a:p>
            <a:endParaRPr lang="de-DE" i="1" dirty="0">
              <a:solidFill>
                <a:schemeClr val="bg1"/>
              </a:solidFill>
            </a:endParaRPr>
          </a:p>
          <a:p>
            <a:endParaRPr lang="de-DE" i="1" dirty="0">
              <a:solidFill>
                <a:schemeClr val="bg1"/>
              </a:solidFill>
            </a:endParaRPr>
          </a:p>
        </p:txBody>
      </p:sp>
    </p:spTree>
    <p:extLst>
      <p:ext uri="{BB962C8B-B14F-4D97-AF65-F5344CB8AC3E}">
        <p14:creationId xmlns:p14="http://schemas.microsoft.com/office/powerpoint/2010/main" val="7567440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Inhaltsplatzhalter 6">
            <a:extLst>
              <a:ext uri="{FF2B5EF4-FFF2-40B4-BE49-F238E27FC236}">
                <a16:creationId xmlns:a16="http://schemas.microsoft.com/office/drawing/2014/main" id="{64D8C462-8206-4AF3-8E85-8CFA7888A271}"/>
              </a:ext>
            </a:extLst>
          </p:cNvPr>
          <p:cNvGraphicFramePr>
            <a:graphicFrameLocks noGrp="1"/>
          </p:cNvGraphicFramePr>
          <p:nvPr>
            <p:ph idx="1"/>
            <p:extLst>
              <p:ext uri="{D42A27DB-BD31-4B8C-83A1-F6EECF244321}">
                <p14:modId xmlns:p14="http://schemas.microsoft.com/office/powerpoint/2010/main" val="4096983107"/>
              </p:ext>
            </p:extLst>
          </p:nvPr>
        </p:nvGraphicFramePr>
        <p:xfrm>
          <a:off x="1675527" y="1641020"/>
          <a:ext cx="21020246" cy="1071004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Textfeld 7">
            <a:extLst>
              <a:ext uri="{FF2B5EF4-FFF2-40B4-BE49-F238E27FC236}">
                <a16:creationId xmlns:a16="http://schemas.microsoft.com/office/drawing/2014/main" id="{D19C6DDF-24F8-4620-BF0C-3A9E0C1F9486}"/>
              </a:ext>
            </a:extLst>
          </p:cNvPr>
          <p:cNvSpPr txBox="1"/>
          <p:nvPr/>
        </p:nvSpPr>
        <p:spPr>
          <a:xfrm>
            <a:off x="8891613" y="2086033"/>
            <a:ext cx="2109525" cy="523220"/>
          </a:xfrm>
          <a:prstGeom prst="rect">
            <a:avLst/>
          </a:prstGeom>
          <a:noFill/>
        </p:spPr>
        <p:txBody>
          <a:bodyPr wrap="square" rtlCol="0">
            <a:spAutoFit/>
          </a:bodyPr>
          <a:lstStyle/>
          <a:p>
            <a:r>
              <a:rPr lang="de-DE" sz="2800" b="1" dirty="0">
                <a:latin typeface="Fira Sans Light" panose="020B0403050000020004" pitchFamily="34" charset="0"/>
              </a:rPr>
              <a:t>Mir bekannt</a:t>
            </a:r>
          </a:p>
        </p:txBody>
      </p:sp>
      <p:sp>
        <p:nvSpPr>
          <p:cNvPr id="9" name="Textfeld 8">
            <a:extLst>
              <a:ext uri="{FF2B5EF4-FFF2-40B4-BE49-F238E27FC236}">
                <a16:creationId xmlns:a16="http://schemas.microsoft.com/office/drawing/2014/main" id="{71074A93-48F0-43BA-A1C0-34D3AF861DB8}"/>
              </a:ext>
            </a:extLst>
          </p:cNvPr>
          <p:cNvSpPr txBox="1"/>
          <p:nvPr/>
        </p:nvSpPr>
        <p:spPr>
          <a:xfrm>
            <a:off x="13235336" y="2080275"/>
            <a:ext cx="2593670" cy="523220"/>
          </a:xfrm>
          <a:prstGeom prst="rect">
            <a:avLst/>
          </a:prstGeom>
          <a:noFill/>
        </p:spPr>
        <p:txBody>
          <a:bodyPr wrap="square" rtlCol="0">
            <a:spAutoFit/>
          </a:bodyPr>
          <a:lstStyle/>
          <a:p>
            <a:r>
              <a:rPr lang="de-DE" sz="2800" b="1" dirty="0">
                <a:latin typeface="Fira Sans Light" panose="020B0403050000020004" pitchFamily="34" charset="0"/>
              </a:rPr>
              <a:t>Mir unbekannt</a:t>
            </a:r>
          </a:p>
        </p:txBody>
      </p:sp>
      <p:sp>
        <p:nvSpPr>
          <p:cNvPr id="10" name="Textfeld 9">
            <a:extLst>
              <a:ext uri="{FF2B5EF4-FFF2-40B4-BE49-F238E27FC236}">
                <a16:creationId xmlns:a16="http://schemas.microsoft.com/office/drawing/2014/main" id="{7A583C14-9598-4233-A3EA-E8FB28821FA9}"/>
              </a:ext>
            </a:extLst>
          </p:cNvPr>
          <p:cNvSpPr txBox="1"/>
          <p:nvPr/>
        </p:nvSpPr>
        <p:spPr>
          <a:xfrm>
            <a:off x="7176900" y="3213162"/>
            <a:ext cx="615553" cy="2882020"/>
          </a:xfrm>
          <a:prstGeom prst="rect">
            <a:avLst/>
          </a:prstGeom>
          <a:noFill/>
        </p:spPr>
        <p:txBody>
          <a:bodyPr vert="vert270" wrap="square" rtlCol="0">
            <a:spAutoFit/>
          </a:bodyPr>
          <a:lstStyle/>
          <a:p>
            <a:r>
              <a:rPr lang="de-DE" sz="2800" b="1" dirty="0">
                <a:latin typeface="Fira Sans Light" panose="020B0403050000020004" pitchFamily="34" charset="0"/>
              </a:rPr>
              <a:t>Anderen bekannt</a:t>
            </a:r>
          </a:p>
        </p:txBody>
      </p:sp>
      <p:sp>
        <p:nvSpPr>
          <p:cNvPr id="11" name="Textfeld 10">
            <a:extLst>
              <a:ext uri="{FF2B5EF4-FFF2-40B4-BE49-F238E27FC236}">
                <a16:creationId xmlns:a16="http://schemas.microsoft.com/office/drawing/2014/main" id="{F2ADE019-13BA-4182-ADBD-B76B8C50F557}"/>
              </a:ext>
            </a:extLst>
          </p:cNvPr>
          <p:cNvSpPr txBox="1"/>
          <p:nvPr/>
        </p:nvSpPr>
        <p:spPr>
          <a:xfrm>
            <a:off x="7158399" y="7491164"/>
            <a:ext cx="615553" cy="3331299"/>
          </a:xfrm>
          <a:prstGeom prst="rect">
            <a:avLst/>
          </a:prstGeom>
          <a:noFill/>
        </p:spPr>
        <p:txBody>
          <a:bodyPr vert="vert270" wrap="square" rtlCol="0">
            <a:spAutoFit/>
          </a:bodyPr>
          <a:lstStyle/>
          <a:p>
            <a:r>
              <a:rPr lang="de-DE" sz="2800" b="1" dirty="0">
                <a:latin typeface="Fira Sans Light" panose="020B0403050000020004" pitchFamily="34" charset="0"/>
              </a:rPr>
              <a:t>Anderen unbekannt</a:t>
            </a:r>
          </a:p>
        </p:txBody>
      </p:sp>
      <p:cxnSp>
        <p:nvCxnSpPr>
          <p:cNvPr id="13" name="Gerade Verbindung mit Pfeil 12">
            <a:extLst>
              <a:ext uri="{FF2B5EF4-FFF2-40B4-BE49-F238E27FC236}">
                <a16:creationId xmlns:a16="http://schemas.microsoft.com/office/drawing/2014/main" id="{AB68FC46-8030-432D-9B90-6E03FB3B5D37}"/>
              </a:ext>
            </a:extLst>
          </p:cNvPr>
          <p:cNvCxnSpPr/>
          <p:nvPr/>
        </p:nvCxnSpPr>
        <p:spPr>
          <a:xfrm flipH="1">
            <a:off x="10719565" y="6206354"/>
            <a:ext cx="3293934" cy="0"/>
          </a:xfrm>
          <a:prstGeom prst="straightConnector1">
            <a:avLst/>
          </a:prstGeom>
          <a:ln>
            <a:solidFill>
              <a:schemeClr val="bg1"/>
            </a:solidFill>
            <a:tailEnd type="triangle"/>
          </a:ln>
        </p:spPr>
        <p:style>
          <a:lnRef idx="3">
            <a:schemeClr val="accent1"/>
          </a:lnRef>
          <a:fillRef idx="0">
            <a:schemeClr val="accent1"/>
          </a:fillRef>
          <a:effectRef idx="2">
            <a:schemeClr val="accent1"/>
          </a:effectRef>
          <a:fontRef idx="minor">
            <a:schemeClr val="tx1"/>
          </a:fontRef>
        </p:style>
      </p:cxnSp>
      <p:sp>
        <p:nvSpPr>
          <p:cNvPr id="14" name="Textfeld 13">
            <a:extLst>
              <a:ext uri="{FF2B5EF4-FFF2-40B4-BE49-F238E27FC236}">
                <a16:creationId xmlns:a16="http://schemas.microsoft.com/office/drawing/2014/main" id="{F7F747F9-F9BC-4E20-B68A-9B0FFEC5AFD1}"/>
              </a:ext>
            </a:extLst>
          </p:cNvPr>
          <p:cNvSpPr txBox="1"/>
          <p:nvPr/>
        </p:nvSpPr>
        <p:spPr>
          <a:xfrm>
            <a:off x="10633885" y="5468075"/>
            <a:ext cx="3103531" cy="584455"/>
          </a:xfrm>
          <a:prstGeom prst="rect">
            <a:avLst/>
          </a:prstGeom>
          <a:noFill/>
        </p:spPr>
        <p:txBody>
          <a:bodyPr wrap="square" rtlCol="0">
            <a:spAutoFit/>
          </a:bodyPr>
          <a:lstStyle/>
          <a:p>
            <a:pPr algn="ctr"/>
            <a:r>
              <a:rPr lang="de-DE" sz="3198" dirty="0">
                <a:solidFill>
                  <a:schemeClr val="bg1"/>
                </a:solidFill>
                <a:latin typeface="Fira Sans Medium" panose="020B0603050000020004" pitchFamily="34" charset="0"/>
              </a:rPr>
              <a:t>Feedback</a:t>
            </a:r>
          </a:p>
        </p:txBody>
      </p:sp>
      <p:cxnSp>
        <p:nvCxnSpPr>
          <p:cNvPr id="16" name="Gerade Verbindung mit Pfeil 15">
            <a:extLst>
              <a:ext uri="{FF2B5EF4-FFF2-40B4-BE49-F238E27FC236}">
                <a16:creationId xmlns:a16="http://schemas.microsoft.com/office/drawing/2014/main" id="{9F846BEF-BCAF-4882-9EC8-0352D6CD6AF8}"/>
              </a:ext>
            </a:extLst>
          </p:cNvPr>
          <p:cNvCxnSpPr>
            <a:cxnSpLocks/>
          </p:cNvCxnSpPr>
          <p:nvPr/>
        </p:nvCxnSpPr>
        <p:spPr>
          <a:xfrm flipV="1">
            <a:off x="10719564" y="6206351"/>
            <a:ext cx="0" cy="2950463"/>
          </a:xfrm>
          <a:prstGeom prst="straightConnector1">
            <a:avLst/>
          </a:prstGeom>
          <a:ln>
            <a:solidFill>
              <a:schemeClr val="bg1"/>
            </a:solidFill>
            <a:tailEnd type="triangle"/>
          </a:ln>
        </p:spPr>
        <p:style>
          <a:lnRef idx="3">
            <a:schemeClr val="accent3"/>
          </a:lnRef>
          <a:fillRef idx="0">
            <a:schemeClr val="accent3"/>
          </a:fillRef>
          <a:effectRef idx="2">
            <a:schemeClr val="accent3"/>
          </a:effectRef>
          <a:fontRef idx="minor">
            <a:schemeClr val="tx1"/>
          </a:fontRef>
        </p:style>
      </p:cxnSp>
      <p:sp>
        <p:nvSpPr>
          <p:cNvPr id="18" name="Textfeld 17">
            <a:extLst>
              <a:ext uri="{FF2B5EF4-FFF2-40B4-BE49-F238E27FC236}">
                <a16:creationId xmlns:a16="http://schemas.microsoft.com/office/drawing/2014/main" id="{C01A4FAA-471A-4B80-813F-9441C55B209F}"/>
              </a:ext>
            </a:extLst>
          </p:cNvPr>
          <p:cNvSpPr txBox="1"/>
          <p:nvPr/>
        </p:nvSpPr>
        <p:spPr>
          <a:xfrm>
            <a:off x="10662744" y="5574855"/>
            <a:ext cx="676788" cy="3522404"/>
          </a:xfrm>
          <a:prstGeom prst="rect">
            <a:avLst/>
          </a:prstGeom>
          <a:noFill/>
        </p:spPr>
        <p:txBody>
          <a:bodyPr vert="vert270" wrap="square" rtlCol="0">
            <a:spAutoFit/>
          </a:bodyPr>
          <a:lstStyle/>
          <a:p>
            <a:r>
              <a:rPr lang="de-DE" sz="3198" dirty="0">
                <a:solidFill>
                  <a:schemeClr val="bg1"/>
                </a:solidFill>
                <a:latin typeface="Fira Sans Medium" panose="020B0603050000020004" pitchFamily="34" charset="0"/>
              </a:rPr>
              <a:t>Ich gebe preis</a:t>
            </a:r>
          </a:p>
        </p:txBody>
      </p:sp>
      <p:sp>
        <p:nvSpPr>
          <p:cNvPr id="19" name="Textfeld 18">
            <a:extLst>
              <a:ext uri="{FF2B5EF4-FFF2-40B4-BE49-F238E27FC236}">
                <a16:creationId xmlns:a16="http://schemas.microsoft.com/office/drawing/2014/main" id="{5C6319CA-55AD-43C0-AB2C-12567E6D3BC5}"/>
              </a:ext>
            </a:extLst>
          </p:cNvPr>
          <p:cNvSpPr txBox="1"/>
          <p:nvPr/>
        </p:nvSpPr>
        <p:spPr>
          <a:xfrm>
            <a:off x="1186085" y="2347643"/>
            <a:ext cx="6289753" cy="1015663"/>
          </a:xfrm>
          <a:prstGeom prst="rect">
            <a:avLst/>
          </a:prstGeom>
          <a:noFill/>
        </p:spPr>
        <p:txBody>
          <a:bodyPr wrap="square" rtlCol="0">
            <a:spAutoFit/>
          </a:bodyPr>
          <a:lstStyle/>
          <a:p>
            <a:r>
              <a:rPr lang="de-DE" sz="6000" b="1" dirty="0">
                <a:solidFill>
                  <a:srgbClr val="0F2B57"/>
                </a:solidFill>
                <a:latin typeface="Fira Sans" panose="020B0503050000020004" pitchFamily="34" charset="0"/>
              </a:rPr>
              <a:t>Johari-Fenster</a:t>
            </a:r>
          </a:p>
        </p:txBody>
      </p:sp>
      <p:sp>
        <p:nvSpPr>
          <p:cNvPr id="20" name="Textfeld 19">
            <a:extLst>
              <a:ext uri="{FF2B5EF4-FFF2-40B4-BE49-F238E27FC236}">
                <a16:creationId xmlns:a16="http://schemas.microsoft.com/office/drawing/2014/main" id="{CCCF4786-D5A3-4DA8-8C46-AD6FEBC819E3}"/>
              </a:ext>
            </a:extLst>
          </p:cNvPr>
          <p:cNvSpPr txBox="1"/>
          <p:nvPr/>
        </p:nvSpPr>
        <p:spPr>
          <a:xfrm>
            <a:off x="16597349" y="10812984"/>
            <a:ext cx="6587867" cy="1446037"/>
          </a:xfrm>
          <a:prstGeom prst="rect">
            <a:avLst/>
          </a:prstGeom>
          <a:noFill/>
        </p:spPr>
        <p:txBody>
          <a:bodyPr wrap="square" rtlCol="0">
            <a:spAutoFit/>
          </a:bodyPr>
          <a:lstStyle/>
          <a:p>
            <a:r>
              <a:rPr lang="en-US" sz="2199" dirty="0">
                <a:solidFill>
                  <a:srgbClr val="0F2B57"/>
                </a:solidFill>
                <a:latin typeface="Fira Sans Light" panose="020B0403050000020004" pitchFamily="34" charset="0"/>
              </a:rPr>
              <a:t>Joseph </a:t>
            </a:r>
            <a:r>
              <a:rPr lang="en-US" sz="2199" dirty="0" err="1">
                <a:solidFill>
                  <a:srgbClr val="0F2B57"/>
                </a:solidFill>
                <a:latin typeface="Fira Sans Light" panose="020B0403050000020004" pitchFamily="34" charset="0"/>
              </a:rPr>
              <a:t>Luft</a:t>
            </a:r>
            <a:r>
              <a:rPr lang="en-US" sz="2199" dirty="0">
                <a:solidFill>
                  <a:srgbClr val="0F2B57"/>
                </a:solidFill>
                <a:latin typeface="Fira Sans Light" panose="020B0403050000020004" pitchFamily="34" charset="0"/>
              </a:rPr>
              <a:t>, Harry Ingham: </a:t>
            </a:r>
            <a:r>
              <a:rPr lang="en-US" sz="2199" i="1" dirty="0">
                <a:solidFill>
                  <a:srgbClr val="0F2B57"/>
                </a:solidFill>
                <a:latin typeface="Fira Sans Light" panose="020B0403050000020004" pitchFamily="34" charset="0"/>
              </a:rPr>
              <a:t>The Johari window, a graphic model of interpersonal awareness</a:t>
            </a:r>
            <a:r>
              <a:rPr lang="en-US" sz="2199" dirty="0">
                <a:solidFill>
                  <a:srgbClr val="0F2B57"/>
                </a:solidFill>
                <a:latin typeface="Fira Sans Light" panose="020B0403050000020004" pitchFamily="34" charset="0"/>
              </a:rPr>
              <a:t>. In: </a:t>
            </a:r>
            <a:r>
              <a:rPr lang="en-US" sz="2199" i="1" dirty="0">
                <a:solidFill>
                  <a:srgbClr val="0F2B57"/>
                </a:solidFill>
                <a:latin typeface="Fira Sans Light" panose="020B0403050000020004" pitchFamily="34" charset="0"/>
              </a:rPr>
              <a:t>Proceedings of the western training laboratory in group development</a:t>
            </a:r>
            <a:r>
              <a:rPr lang="en-US" sz="2199" dirty="0">
                <a:solidFill>
                  <a:srgbClr val="0F2B57"/>
                </a:solidFill>
                <a:latin typeface="Fira Sans Light" panose="020B0403050000020004" pitchFamily="34" charset="0"/>
              </a:rPr>
              <a:t>, Los Angeles: UCLA, 1955.</a:t>
            </a:r>
            <a:endParaRPr lang="de-DE" sz="2199" dirty="0">
              <a:solidFill>
                <a:srgbClr val="0F2B57"/>
              </a:solidFill>
              <a:latin typeface="Fira Sans Light" panose="020B0403050000020004" pitchFamily="34" charset="0"/>
            </a:endParaRPr>
          </a:p>
        </p:txBody>
      </p:sp>
    </p:spTree>
    <p:extLst>
      <p:ext uri="{BB962C8B-B14F-4D97-AF65-F5344CB8AC3E}">
        <p14:creationId xmlns:p14="http://schemas.microsoft.com/office/powerpoint/2010/main" val="20396990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3574010-9CA8-4BA8-B5D8-8630C35BBD30}"/>
              </a:ext>
            </a:extLst>
          </p:cNvPr>
          <p:cNvSpPr>
            <a:spLocks noGrp="1"/>
          </p:cNvSpPr>
          <p:nvPr>
            <p:ph type="title"/>
          </p:nvPr>
        </p:nvSpPr>
        <p:spPr>
          <a:xfrm>
            <a:off x="1675527" y="733443"/>
            <a:ext cx="21020246" cy="2649745"/>
          </a:xfrm>
        </p:spPr>
        <p:txBody>
          <a:bodyPr anchor="ctr">
            <a:normAutofit/>
          </a:bodyPr>
          <a:lstStyle/>
          <a:p>
            <a:r>
              <a:rPr lang="de-DE" b="1" dirty="0"/>
              <a:t>Die öffentliche Person </a:t>
            </a:r>
          </a:p>
        </p:txBody>
      </p:sp>
      <p:pic>
        <p:nvPicPr>
          <p:cNvPr id="8" name="Grafik 7">
            <a:extLst>
              <a:ext uri="{FF2B5EF4-FFF2-40B4-BE49-F238E27FC236}">
                <a16:creationId xmlns:a16="http://schemas.microsoft.com/office/drawing/2014/main" id="{DAB3AD2C-E422-4200-983C-5BEB549D064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115005" y="7830888"/>
            <a:ext cx="4911124" cy="4911124"/>
          </a:xfrm>
          <a:prstGeom prst="rect">
            <a:avLst/>
          </a:prstGeom>
          <a:noFill/>
        </p:spPr>
      </p:pic>
      <p:sp>
        <p:nvSpPr>
          <p:cNvPr id="3" name="Inhaltsplatzhalter 2">
            <a:extLst>
              <a:ext uri="{FF2B5EF4-FFF2-40B4-BE49-F238E27FC236}">
                <a16:creationId xmlns:a16="http://schemas.microsoft.com/office/drawing/2014/main" id="{4924B9E6-5EAE-494E-8626-7A7D3377C684}"/>
              </a:ext>
            </a:extLst>
          </p:cNvPr>
          <p:cNvSpPr>
            <a:spLocks noGrp="1"/>
          </p:cNvSpPr>
          <p:nvPr>
            <p:ph sz="half" idx="2"/>
          </p:nvPr>
        </p:nvSpPr>
        <p:spPr>
          <a:xfrm>
            <a:off x="1675527" y="3383188"/>
            <a:ext cx="15032874" cy="5795362"/>
          </a:xfrm>
        </p:spPr>
        <p:txBody>
          <a:bodyPr>
            <a:normAutofit/>
          </a:bodyPr>
          <a:lstStyle/>
          <a:p>
            <a:pPr marL="0" indent="0">
              <a:buNone/>
            </a:pPr>
            <a:r>
              <a:rPr lang="de-DE" dirty="0"/>
              <a:t>Die „Öffentliche Person“ wäre zum Beispiel Ihre Berufsbezeichnung, Ihr Dienstgrad, Ihr Forschungsfeld - also </a:t>
            </a:r>
            <a:r>
              <a:rPr lang="de-DE" b="1" dirty="0">
                <a:latin typeface="Fira Sans Medium" panose="020B0603050000020004" pitchFamily="34" charset="0"/>
              </a:rPr>
              <a:t>alles, was Sie nach außen über sich bewusst preisgeben.</a:t>
            </a:r>
            <a:r>
              <a:rPr lang="de-DE" dirty="0"/>
              <a:t> </a:t>
            </a:r>
          </a:p>
        </p:txBody>
      </p:sp>
    </p:spTree>
    <p:extLst>
      <p:ext uri="{BB962C8B-B14F-4D97-AF65-F5344CB8AC3E}">
        <p14:creationId xmlns:p14="http://schemas.microsoft.com/office/powerpoint/2010/main" val="13073671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5DABC8F-0E56-447F-9CBD-31972D7F96AB}"/>
              </a:ext>
            </a:extLst>
          </p:cNvPr>
          <p:cNvSpPr>
            <a:spLocks noGrp="1"/>
          </p:cNvSpPr>
          <p:nvPr>
            <p:ph type="title"/>
          </p:nvPr>
        </p:nvSpPr>
        <p:spPr>
          <a:xfrm>
            <a:off x="1675527" y="733443"/>
            <a:ext cx="21020246" cy="2649745"/>
          </a:xfrm>
        </p:spPr>
        <p:txBody>
          <a:bodyPr anchor="ctr">
            <a:normAutofit/>
          </a:bodyPr>
          <a:lstStyle/>
          <a:p>
            <a:r>
              <a:rPr lang="de-DE" b="1" dirty="0"/>
              <a:t>Mein Geheimnis</a:t>
            </a:r>
          </a:p>
        </p:txBody>
      </p:sp>
      <p:sp>
        <p:nvSpPr>
          <p:cNvPr id="3" name="Inhaltsplatzhalter 2">
            <a:extLst>
              <a:ext uri="{FF2B5EF4-FFF2-40B4-BE49-F238E27FC236}">
                <a16:creationId xmlns:a16="http://schemas.microsoft.com/office/drawing/2014/main" id="{84F7FE3B-315F-4624-B73A-476B76130405}"/>
              </a:ext>
            </a:extLst>
          </p:cNvPr>
          <p:cNvSpPr>
            <a:spLocks noGrp="1"/>
          </p:cNvSpPr>
          <p:nvPr>
            <p:ph sz="half" idx="1"/>
          </p:nvPr>
        </p:nvSpPr>
        <p:spPr>
          <a:xfrm>
            <a:off x="1675527" y="3564294"/>
            <a:ext cx="13523729" cy="8563538"/>
          </a:xfrm>
        </p:spPr>
        <p:txBody>
          <a:bodyPr>
            <a:normAutofit/>
          </a:bodyPr>
          <a:lstStyle/>
          <a:p>
            <a:pPr marL="0" indent="0">
              <a:buNone/>
            </a:pPr>
            <a:r>
              <a:rPr lang="de-DE" dirty="0"/>
              <a:t>Das „Geheimnis“ ist </a:t>
            </a:r>
            <a:r>
              <a:rPr lang="de-DE" b="1" dirty="0">
                <a:latin typeface="Fira Sans Medium" panose="020B0603050000020004" pitchFamily="34" charset="0"/>
              </a:rPr>
              <a:t>all das, was auf Ihre Person zutrifft, die anderen aber nicht wissen. </a:t>
            </a:r>
            <a:r>
              <a:rPr lang="de-DE" dirty="0"/>
              <a:t>Zum Beispiel, dass Sie fürs nächste Semester ein Forschungssemester planen und keine Abschlussarbeiten betreuen werden. Das haben Sie Ihren Studierenden aber noch nicht gesagt.</a:t>
            </a:r>
          </a:p>
        </p:txBody>
      </p:sp>
      <p:pic>
        <p:nvPicPr>
          <p:cNvPr id="9" name="Grafik 8">
            <a:extLst>
              <a:ext uri="{FF2B5EF4-FFF2-40B4-BE49-F238E27FC236}">
                <a16:creationId xmlns:a16="http://schemas.microsoft.com/office/drawing/2014/main" id="{EC5DFDD3-202A-4DBA-B080-B3A7E69726A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793730" y="7549393"/>
            <a:ext cx="5047858" cy="5047858"/>
          </a:xfrm>
          <a:prstGeom prst="rect">
            <a:avLst/>
          </a:prstGeom>
          <a:noFill/>
        </p:spPr>
      </p:pic>
    </p:spTree>
    <p:extLst>
      <p:ext uri="{BB962C8B-B14F-4D97-AF65-F5344CB8AC3E}">
        <p14:creationId xmlns:p14="http://schemas.microsoft.com/office/powerpoint/2010/main" val="2130565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4774171-0DC1-461D-A3CD-3930932D5CBB}"/>
              </a:ext>
            </a:extLst>
          </p:cNvPr>
          <p:cNvSpPr>
            <a:spLocks noGrp="1"/>
          </p:cNvSpPr>
          <p:nvPr>
            <p:ph type="title"/>
          </p:nvPr>
        </p:nvSpPr>
        <p:spPr>
          <a:xfrm>
            <a:off x="1675527" y="733443"/>
            <a:ext cx="21020246" cy="2649745"/>
          </a:xfrm>
        </p:spPr>
        <p:txBody>
          <a:bodyPr anchor="ctr">
            <a:normAutofit/>
          </a:bodyPr>
          <a:lstStyle/>
          <a:p>
            <a:r>
              <a:rPr lang="de-DE" b="1" dirty="0"/>
              <a:t>Das Unbekannte</a:t>
            </a:r>
          </a:p>
        </p:txBody>
      </p:sp>
      <p:sp>
        <p:nvSpPr>
          <p:cNvPr id="3" name="Inhaltsplatzhalter 2">
            <a:extLst>
              <a:ext uri="{FF2B5EF4-FFF2-40B4-BE49-F238E27FC236}">
                <a16:creationId xmlns:a16="http://schemas.microsoft.com/office/drawing/2014/main" id="{C00EA903-ED5C-4B03-AFDD-C460FD1C1FF0}"/>
              </a:ext>
            </a:extLst>
          </p:cNvPr>
          <p:cNvSpPr>
            <a:spLocks noGrp="1"/>
          </p:cNvSpPr>
          <p:nvPr>
            <p:ph sz="half" idx="1"/>
          </p:nvPr>
        </p:nvSpPr>
        <p:spPr>
          <a:xfrm>
            <a:off x="1675527" y="3652920"/>
            <a:ext cx="12539502" cy="8698143"/>
          </a:xfrm>
        </p:spPr>
        <p:txBody>
          <a:bodyPr>
            <a:normAutofit/>
          </a:bodyPr>
          <a:lstStyle/>
          <a:p>
            <a:pPr marL="0" indent="0">
              <a:buNone/>
            </a:pPr>
            <a:r>
              <a:rPr lang="de-DE" dirty="0"/>
              <a:t>Das „Unbekannte“ – nun das ist eben unbekannt. </a:t>
            </a:r>
            <a:r>
              <a:rPr lang="de-DE" b="1" dirty="0">
                <a:latin typeface="Fira Sans Medium" panose="020B0603050000020004" pitchFamily="34" charset="0"/>
              </a:rPr>
              <a:t>Heißt weder Sie, noch Ihr Umfeld wissen darüber Bescheid. </a:t>
            </a:r>
            <a:r>
              <a:rPr lang="de-DE" dirty="0"/>
              <a:t>Vielleicht ein verborgenes Talent? </a:t>
            </a:r>
          </a:p>
        </p:txBody>
      </p:sp>
      <p:pic>
        <p:nvPicPr>
          <p:cNvPr id="5" name="Grafik 4">
            <a:extLst>
              <a:ext uri="{FF2B5EF4-FFF2-40B4-BE49-F238E27FC236}">
                <a16:creationId xmlns:a16="http://schemas.microsoft.com/office/drawing/2014/main" id="{86C17512-2F32-4882-8ABD-B265034ED25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447953">
            <a:off x="17396613" y="7092778"/>
            <a:ext cx="6021328" cy="6021328"/>
          </a:xfrm>
          <a:prstGeom prst="rect">
            <a:avLst/>
          </a:prstGeom>
        </p:spPr>
      </p:pic>
    </p:spTree>
    <p:extLst>
      <p:ext uri="{BB962C8B-B14F-4D97-AF65-F5344CB8AC3E}">
        <p14:creationId xmlns:p14="http://schemas.microsoft.com/office/powerpoint/2010/main" val="29966657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B6CA15F-08FE-4E4A-860D-ED726C5F4091}"/>
              </a:ext>
            </a:extLst>
          </p:cNvPr>
          <p:cNvSpPr>
            <a:spLocks noGrp="1"/>
          </p:cNvSpPr>
          <p:nvPr>
            <p:ph type="title"/>
          </p:nvPr>
        </p:nvSpPr>
        <p:spPr/>
        <p:txBody>
          <a:bodyPr/>
          <a:lstStyle/>
          <a:p>
            <a:r>
              <a:rPr lang="de-DE" b="1" dirty="0"/>
              <a:t>Der blinde Fleck </a:t>
            </a:r>
          </a:p>
        </p:txBody>
      </p:sp>
      <p:sp>
        <p:nvSpPr>
          <p:cNvPr id="3" name="Inhaltsplatzhalter 2">
            <a:extLst>
              <a:ext uri="{FF2B5EF4-FFF2-40B4-BE49-F238E27FC236}">
                <a16:creationId xmlns:a16="http://schemas.microsoft.com/office/drawing/2014/main" id="{68BF9B36-9C99-4127-A666-7173743A9644}"/>
              </a:ext>
            </a:extLst>
          </p:cNvPr>
          <p:cNvSpPr>
            <a:spLocks noGrp="1"/>
          </p:cNvSpPr>
          <p:nvPr>
            <p:ph idx="1"/>
          </p:nvPr>
        </p:nvSpPr>
        <p:spPr/>
        <p:txBody>
          <a:bodyPr/>
          <a:lstStyle/>
          <a:p>
            <a:pPr marL="0" indent="0">
              <a:buNone/>
            </a:pPr>
            <a:r>
              <a:rPr lang="de-DE" b="1" dirty="0">
                <a:latin typeface="Fira Sans Medium" panose="020B0603050000020004" pitchFamily="34" charset="0"/>
              </a:rPr>
              <a:t>Der „blinde Fleck“ ist das, was Ihr Umfeld über Sie weiß oder an Ihnen wahrnimmt, aber Sie nicht. </a:t>
            </a:r>
            <a:r>
              <a:rPr lang="de-DE" dirty="0"/>
              <a:t>Vielleicht haben Sie eine besondere Angewohnheit Ihre Vorlesungsfolien zu strukturieren, die Ihnen gar nicht bewusst ist. Ihre Studierenden fällt das aber auf – vielleicht auch, weil sie Vergleichswerte aus anderen Veranstaltungen haben. Erst bei der Abschlussevaluation Ihrer Veranstaltung werden Sie darauf aufmerksam, weil Studierende das auf ihren Evaluationsbögen festhalten. </a:t>
            </a:r>
          </a:p>
          <a:p>
            <a:endParaRPr lang="de-DE" dirty="0"/>
          </a:p>
          <a:p>
            <a:endParaRPr lang="de-DE" dirty="0"/>
          </a:p>
        </p:txBody>
      </p:sp>
      <p:pic>
        <p:nvPicPr>
          <p:cNvPr id="5" name="Grafik 4">
            <a:extLst>
              <a:ext uri="{FF2B5EF4-FFF2-40B4-BE49-F238E27FC236}">
                <a16:creationId xmlns:a16="http://schemas.microsoft.com/office/drawing/2014/main" id="{018C3E9C-5D63-4633-83E1-76CE0F3D31C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504235" y="8524462"/>
            <a:ext cx="5191538" cy="5191538"/>
          </a:xfrm>
          <a:prstGeom prst="rect">
            <a:avLst/>
          </a:prstGeom>
        </p:spPr>
      </p:pic>
    </p:spTree>
    <p:extLst>
      <p:ext uri="{BB962C8B-B14F-4D97-AF65-F5344CB8AC3E}">
        <p14:creationId xmlns:p14="http://schemas.microsoft.com/office/powerpoint/2010/main" val="21249153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feld 12">
            <a:extLst>
              <a:ext uri="{FF2B5EF4-FFF2-40B4-BE49-F238E27FC236}">
                <a16:creationId xmlns:a16="http://schemas.microsoft.com/office/drawing/2014/main" id="{2EA44353-35C4-4959-8CCF-9E710F67DCD8}"/>
              </a:ext>
            </a:extLst>
          </p:cNvPr>
          <p:cNvSpPr txBox="1"/>
          <p:nvPr/>
        </p:nvSpPr>
        <p:spPr>
          <a:xfrm>
            <a:off x="1056725" y="1223096"/>
            <a:ext cx="22257851" cy="9566914"/>
          </a:xfrm>
          <a:prstGeom prst="rect">
            <a:avLst/>
          </a:prstGeom>
          <a:noFill/>
        </p:spPr>
        <p:txBody>
          <a:bodyPr wrap="square" rtlCol="0">
            <a:spAutoFit/>
          </a:bodyPr>
          <a:lstStyle/>
          <a:p>
            <a:r>
              <a:rPr lang="de-DE" sz="5597" b="1" dirty="0">
                <a:solidFill>
                  <a:srgbClr val="71BDEA"/>
                </a:solidFill>
                <a:latin typeface="Fira Sans Medium" panose="020B0603050000020004" pitchFamily="34" charset="0"/>
              </a:rPr>
              <a:t>Herausforderndes Feedback </a:t>
            </a:r>
            <a:r>
              <a:rPr lang="de-DE" sz="5597" dirty="0">
                <a:solidFill>
                  <a:srgbClr val="71BDEA"/>
                </a:solidFill>
                <a:latin typeface="Fira Sans Light" panose="020B0403050000020004" pitchFamily="34" charset="0"/>
              </a:rPr>
              <a:t>eröffnet neue Sichtweisen, die hilfreich für die Verbesserung und Weiterentwicklung sind.</a:t>
            </a:r>
          </a:p>
          <a:p>
            <a:endParaRPr lang="de-DE" sz="5597" dirty="0">
              <a:solidFill>
                <a:srgbClr val="71BDEA"/>
              </a:solidFill>
              <a:latin typeface="Fira Sans Light" panose="020B0403050000020004" pitchFamily="34" charset="0"/>
            </a:endParaRPr>
          </a:p>
          <a:p>
            <a:r>
              <a:rPr lang="de-DE" sz="5597" b="1" dirty="0">
                <a:solidFill>
                  <a:srgbClr val="71BDEA"/>
                </a:solidFill>
                <a:latin typeface="Fira Sans Medium" panose="020B0603050000020004" pitchFamily="34" charset="0"/>
              </a:rPr>
              <a:t>Positives Feedback </a:t>
            </a:r>
            <a:r>
              <a:rPr lang="de-DE" sz="5597" dirty="0">
                <a:solidFill>
                  <a:srgbClr val="71BDEA"/>
                </a:solidFill>
                <a:latin typeface="Fira Sans Light" panose="020B0403050000020004" pitchFamily="34" charset="0"/>
              </a:rPr>
              <a:t>kann auch darin bestärken einen guten</a:t>
            </a:r>
          </a:p>
          <a:p>
            <a:r>
              <a:rPr lang="de-DE" sz="5597" dirty="0">
                <a:solidFill>
                  <a:srgbClr val="71BDEA"/>
                </a:solidFill>
                <a:latin typeface="Fira Sans Light" panose="020B0403050000020004" pitchFamily="34" charset="0"/>
              </a:rPr>
              <a:t>Status Quo zu erhalten.</a:t>
            </a:r>
          </a:p>
          <a:p>
            <a:endParaRPr lang="de-DE" sz="5597" dirty="0">
              <a:solidFill>
                <a:srgbClr val="71BDEA"/>
              </a:solidFill>
              <a:latin typeface="Fira Sans Light" panose="020B0403050000020004" pitchFamily="34" charset="0"/>
            </a:endParaRPr>
          </a:p>
          <a:p>
            <a:r>
              <a:rPr lang="de-DE" sz="5597" b="1" dirty="0">
                <a:solidFill>
                  <a:srgbClr val="71BDEA"/>
                </a:solidFill>
                <a:latin typeface="Fira Sans Medium" panose="020B0603050000020004" pitchFamily="34" charset="0"/>
              </a:rPr>
              <a:t>Feedback dient den Lernenden </a:t>
            </a:r>
          </a:p>
          <a:p>
            <a:r>
              <a:rPr lang="de-DE" sz="5597" b="1" dirty="0">
                <a:solidFill>
                  <a:srgbClr val="71BDEA"/>
                </a:solidFill>
                <a:latin typeface="Fira Sans Medium" panose="020B0603050000020004" pitchFamily="34" charset="0"/>
              </a:rPr>
              <a:t>als Informationsquelle</a:t>
            </a:r>
            <a:r>
              <a:rPr lang="de-DE" sz="5597" dirty="0">
                <a:solidFill>
                  <a:srgbClr val="71BDEA"/>
                </a:solidFill>
                <a:latin typeface="Fira Sans Medium" panose="020B0603050000020004" pitchFamily="34" charset="0"/>
              </a:rPr>
              <a:t>, </a:t>
            </a:r>
          </a:p>
          <a:p>
            <a:r>
              <a:rPr lang="de-DE" sz="5597" dirty="0">
                <a:solidFill>
                  <a:srgbClr val="71BDEA"/>
                </a:solidFill>
                <a:latin typeface="Fira Sans Light" panose="020B0403050000020004" pitchFamily="34" charset="0"/>
              </a:rPr>
              <a:t>die einen Abgleich zwischen </a:t>
            </a:r>
          </a:p>
          <a:p>
            <a:r>
              <a:rPr lang="de-DE" sz="5597" dirty="0">
                <a:solidFill>
                  <a:srgbClr val="71BDEA"/>
                </a:solidFill>
                <a:latin typeface="Fira Sans Light" panose="020B0403050000020004" pitchFamily="34" charset="0"/>
              </a:rPr>
              <a:t>Ist- und Soll-Zustand ermöglicht. </a:t>
            </a:r>
          </a:p>
          <a:p>
            <a:endParaRPr lang="de-DE" sz="5597" b="1" dirty="0">
              <a:solidFill>
                <a:srgbClr val="71BDEA"/>
              </a:solidFill>
              <a:latin typeface="Fira Sans Light" panose="020B0403050000020004" pitchFamily="34" charset="0"/>
            </a:endParaRPr>
          </a:p>
        </p:txBody>
      </p:sp>
      <p:pic>
        <p:nvPicPr>
          <p:cNvPr id="9" name="Grafik 8">
            <a:extLst>
              <a:ext uri="{FF2B5EF4-FFF2-40B4-BE49-F238E27FC236}">
                <a16:creationId xmlns:a16="http://schemas.microsoft.com/office/drawing/2014/main" id="{ED305D0F-1287-4B73-931B-4EDED22C81A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108922" y="5391810"/>
            <a:ext cx="6936016" cy="7800383"/>
          </a:xfrm>
          <a:prstGeom prst="rect">
            <a:avLst/>
          </a:prstGeom>
        </p:spPr>
      </p:pic>
    </p:spTree>
    <p:extLst>
      <p:ext uri="{BB962C8B-B14F-4D97-AF65-F5344CB8AC3E}">
        <p14:creationId xmlns:p14="http://schemas.microsoft.com/office/powerpoint/2010/main" val="36170712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feld 10">
            <a:extLst>
              <a:ext uri="{FF2B5EF4-FFF2-40B4-BE49-F238E27FC236}">
                <a16:creationId xmlns:a16="http://schemas.microsoft.com/office/drawing/2014/main" id="{A5F747CA-7CFF-45AE-995F-90FAD3BFD505}"/>
              </a:ext>
            </a:extLst>
          </p:cNvPr>
          <p:cNvSpPr txBox="1"/>
          <p:nvPr/>
        </p:nvSpPr>
        <p:spPr>
          <a:xfrm>
            <a:off x="10643404" y="936536"/>
            <a:ext cx="12376051" cy="1199431"/>
          </a:xfrm>
          <a:prstGeom prst="rect">
            <a:avLst/>
          </a:prstGeom>
          <a:noFill/>
        </p:spPr>
        <p:txBody>
          <a:bodyPr wrap="square" rtlCol="0">
            <a:spAutoFit/>
          </a:bodyPr>
          <a:lstStyle/>
          <a:p>
            <a:endParaRPr lang="de-DE" sz="7194" dirty="0"/>
          </a:p>
        </p:txBody>
      </p:sp>
      <p:sp>
        <p:nvSpPr>
          <p:cNvPr id="21" name="Textfeld 20">
            <a:extLst>
              <a:ext uri="{FF2B5EF4-FFF2-40B4-BE49-F238E27FC236}">
                <a16:creationId xmlns:a16="http://schemas.microsoft.com/office/drawing/2014/main" id="{BDA620EC-F552-45C3-90EB-DD289A021F58}"/>
              </a:ext>
            </a:extLst>
          </p:cNvPr>
          <p:cNvSpPr txBox="1"/>
          <p:nvPr/>
        </p:nvSpPr>
        <p:spPr>
          <a:xfrm>
            <a:off x="1275684" y="9447451"/>
            <a:ext cx="16145988" cy="2799100"/>
          </a:xfrm>
          <a:prstGeom prst="rect">
            <a:avLst/>
          </a:prstGeom>
          <a:noFill/>
        </p:spPr>
        <p:txBody>
          <a:bodyPr wrap="square" rtlCol="0">
            <a:spAutoFit/>
          </a:bodyPr>
          <a:lstStyle/>
          <a:p>
            <a:r>
              <a:rPr lang="de-DE" sz="3998" b="1" dirty="0">
                <a:solidFill>
                  <a:srgbClr val="C50561"/>
                </a:solidFill>
                <a:latin typeface="Fira Sans Light" panose="020B0403050000020004" pitchFamily="34" charset="0"/>
              </a:rPr>
              <a:t>Feedback! Und danach? </a:t>
            </a:r>
          </a:p>
          <a:p>
            <a:r>
              <a:rPr lang="de-DE" sz="6397" b="1" dirty="0">
                <a:solidFill>
                  <a:srgbClr val="0F2B57"/>
                </a:solidFill>
                <a:latin typeface="Fira Sans" panose="020B0803050000020004" pitchFamily="34" charset="0"/>
              </a:rPr>
              <a:t>Der Critical-Feedback-Loop</a:t>
            </a:r>
          </a:p>
          <a:p>
            <a:endParaRPr lang="de-DE" sz="7194" dirty="0">
              <a:latin typeface="Fira Sans" panose="020B0803050000020004" pitchFamily="34" charset="0"/>
            </a:endParaRPr>
          </a:p>
        </p:txBody>
      </p:sp>
      <p:pic>
        <p:nvPicPr>
          <p:cNvPr id="10" name="Grafik 9">
            <a:extLst>
              <a:ext uri="{FF2B5EF4-FFF2-40B4-BE49-F238E27FC236}">
                <a16:creationId xmlns:a16="http://schemas.microsoft.com/office/drawing/2014/main" id="{3C516776-63F2-4576-8018-0C4648F0E70D}"/>
              </a:ext>
            </a:extLst>
          </p:cNvPr>
          <p:cNvPicPr>
            <a:picLocks noChangeAspect="1"/>
          </p:cNvPicPr>
          <p:nvPr/>
        </p:nvPicPr>
        <p:blipFill>
          <a:blip r:embed="rId3">
            <a:extLst>
              <a:ext uri="{BEBA8EAE-BF5A-486C-A8C5-ECC9F3942E4B}">
                <a14:imgProps xmlns:a14="http://schemas.microsoft.com/office/drawing/2010/main">
                  <a14:imgLayer r:embed="rId4">
                    <a14:imgEffect>
                      <a14:saturation sat="400000"/>
                    </a14:imgEffect>
                  </a14:imgLayer>
                </a14:imgProps>
              </a:ext>
              <a:ext uri="{28A0092B-C50C-407E-A947-70E740481C1C}">
                <a14:useLocalDpi xmlns:a14="http://schemas.microsoft.com/office/drawing/2010/main" val="0"/>
              </a:ext>
            </a:extLst>
          </a:blip>
          <a:stretch>
            <a:fillRect/>
          </a:stretch>
        </p:blipFill>
        <p:spPr>
          <a:xfrm>
            <a:off x="12640155" y="1305462"/>
            <a:ext cx="8382548" cy="8141989"/>
          </a:xfrm>
          <a:prstGeom prst="rect">
            <a:avLst/>
          </a:prstGeom>
          <a:noFill/>
        </p:spPr>
      </p:pic>
    </p:spTree>
    <p:extLst>
      <p:ext uri="{BB962C8B-B14F-4D97-AF65-F5344CB8AC3E}">
        <p14:creationId xmlns:p14="http://schemas.microsoft.com/office/powerpoint/2010/main" val="33152491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956F0D4-5F1F-4A8A-B7A9-AEEA262F6A6B}"/>
              </a:ext>
            </a:extLst>
          </p:cNvPr>
          <p:cNvSpPr>
            <a:spLocks noGrp="1"/>
          </p:cNvSpPr>
          <p:nvPr>
            <p:ph type="title"/>
          </p:nvPr>
        </p:nvSpPr>
        <p:spPr/>
        <p:txBody>
          <a:bodyPr/>
          <a:lstStyle/>
          <a:p>
            <a:r>
              <a:rPr lang="de-DE" b="1" dirty="0"/>
              <a:t>„Critical-Feedback-Loop“</a:t>
            </a:r>
            <a:endParaRPr lang="de-DE" dirty="0"/>
          </a:p>
        </p:txBody>
      </p:sp>
      <p:sp>
        <p:nvSpPr>
          <p:cNvPr id="3" name="Inhaltsplatzhalter 2">
            <a:extLst>
              <a:ext uri="{FF2B5EF4-FFF2-40B4-BE49-F238E27FC236}">
                <a16:creationId xmlns:a16="http://schemas.microsoft.com/office/drawing/2014/main" id="{5822E009-024D-4D07-A358-E1FDB5876030}"/>
              </a:ext>
            </a:extLst>
          </p:cNvPr>
          <p:cNvSpPr>
            <a:spLocks noGrp="1"/>
          </p:cNvSpPr>
          <p:nvPr>
            <p:ph idx="1"/>
          </p:nvPr>
        </p:nvSpPr>
        <p:spPr/>
        <p:txBody>
          <a:bodyPr>
            <a:normAutofit lnSpcReduction="10000"/>
          </a:bodyPr>
          <a:lstStyle/>
          <a:p>
            <a:pPr marL="0" indent="0">
              <a:buNone/>
            </a:pPr>
            <a:r>
              <a:rPr lang="de-DE" b="1" dirty="0">
                <a:latin typeface="Fira Sans Medium" panose="020B0603050000020004" pitchFamily="34" charset="0"/>
              </a:rPr>
              <a:t>Kritisches Feedback beeinflusst das Zielerreichungsverhalten von </a:t>
            </a:r>
            <a:r>
              <a:rPr lang="de-DE" b="1" dirty="0" err="1">
                <a:latin typeface="Fira Sans Medium" panose="020B0603050000020004" pitchFamily="34" charset="0"/>
              </a:rPr>
              <a:t>Adressat:innen</a:t>
            </a:r>
            <a:endParaRPr lang="de-DE" b="1" dirty="0">
              <a:latin typeface="Fira Sans Medium" panose="020B0603050000020004" pitchFamily="34" charset="0"/>
            </a:endParaRPr>
          </a:p>
          <a:p>
            <a:pPr marL="0" indent="0">
              <a:buNone/>
            </a:pPr>
            <a:r>
              <a:rPr lang="en-US" sz="2199" dirty="0" err="1"/>
              <a:t>Vgl</a:t>
            </a:r>
            <a:r>
              <a:rPr lang="en-US" sz="2199" dirty="0"/>
              <a:t>. Kluger, Avraham &amp; </a:t>
            </a:r>
            <a:r>
              <a:rPr lang="en-US" sz="2199" dirty="0" err="1"/>
              <a:t>DeNisi</a:t>
            </a:r>
            <a:r>
              <a:rPr lang="en-US" sz="2199" dirty="0"/>
              <a:t>, Angelo. (1996). The Effects of Feedback Interventions on Performance: A Historical Review, a Meta-Analysis, and a Preliminary Feedback Intervention Theory. Psychological Bulletin. 119. 254-284. 10.1037/0033-2909.119.2.254. </a:t>
            </a:r>
            <a:endParaRPr lang="de-DE" sz="2199" dirty="0"/>
          </a:p>
          <a:p>
            <a:pPr marL="0" indent="0">
              <a:buNone/>
            </a:pPr>
            <a:endParaRPr lang="de-DE" sz="2199" dirty="0"/>
          </a:p>
          <a:p>
            <a:pPr marL="0" indent="0">
              <a:buNone/>
            </a:pPr>
            <a:r>
              <a:rPr lang="de-DE" dirty="0"/>
              <a:t>Strategien mit negativem Feedback umzugehen (Coping-Mechanismen): </a:t>
            </a:r>
          </a:p>
          <a:p>
            <a:pPr marL="1028186" indent="-1028186">
              <a:buAutoNum type="arabicPeriod"/>
            </a:pPr>
            <a:r>
              <a:rPr lang="de-DE" dirty="0"/>
              <a:t>Anpassung des zukünftigen Handelns zur Zielerreichung</a:t>
            </a:r>
          </a:p>
          <a:p>
            <a:pPr marL="1028186" indent="-1028186">
              <a:buAutoNum type="arabicPeriod"/>
            </a:pPr>
            <a:r>
              <a:rPr lang="de-DE" dirty="0"/>
              <a:t>Anpassung des Ziels</a:t>
            </a:r>
          </a:p>
          <a:p>
            <a:pPr marL="1028186" indent="-1028186">
              <a:buAutoNum type="arabicPeriod"/>
            </a:pPr>
            <a:r>
              <a:rPr lang="de-DE" dirty="0"/>
              <a:t>Feedback ignorieren/entwerten</a:t>
            </a:r>
          </a:p>
          <a:p>
            <a:pPr marL="1028186" indent="-1028186">
              <a:buAutoNum type="arabicPeriod"/>
            </a:pPr>
            <a:r>
              <a:rPr lang="de-DE" dirty="0"/>
              <a:t>Abbruch der Zielerreichung/Aufgabe des Ziels</a:t>
            </a:r>
          </a:p>
        </p:txBody>
      </p:sp>
    </p:spTree>
    <p:extLst>
      <p:ext uri="{BB962C8B-B14F-4D97-AF65-F5344CB8AC3E}">
        <p14:creationId xmlns:p14="http://schemas.microsoft.com/office/powerpoint/2010/main" val="12024026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Inhaltsplatzhalter 7">
            <a:extLst>
              <a:ext uri="{FF2B5EF4-FFF2-40B4-BE49-F238E27FC236}">
                <a16:creationId xmlns:a16="http://schemas.microsoft.com/office/drawing/2014/main" id="{0C713B2D-E708-4785-82C5-3BAFF5AA7B93}"/>
              </a:ext>
            </a:extLst>
          </p:cNvPr>
          <p:cNvSpPr>
            <a:spLocks noGrp="1"/>
          </p:cNvSpPr>
          <p:nvPr>
            <p:ph sz="half" idx="1"/>
          </p:nvPr>
        </p:nvSpPr>
        <p:spPr>
          <a:xfrm>
            <a:off x="1675527" y="1737667"/>
            <a:ext cx="21020246" cy="10613395"/>
          </a:xfrm>
        </p:spPr>
        <p:txBody>
          <a:bodyPr>
            <a:normAutofit/>
          </a:bodyPr>
          <a:lstStyle/>
          <a:p>
            <a:pPr marL="0" indent="0">
              <a:buNone/>
            </a:pPr>
            <a:r>
              <a:rPr lang="de-DE" b="1" dirty="0"/>
              <a:t>Beispiel-Szenario I: Erfolg mit Auflösung der Ist-Soll-Diskrepanz und Zielerreichung </a:t>
            </a:r>
          </a:p>
          <a:p>
            <a:pPr marL="0" indent="0">
              <a:buNone/>
            </a:pPr>
            <a:endParaRPr lang="de-DE" b="1" dirty="0"/>
          </a:p>
          <a:p>
            <a:pPr marL="0" indent="0">
              <a:buNone/>
            </a:pPr>
            <a:endParaRPr lang="de-DE" b="1" dirty="0"/>
          </a:p>
          <a:p>
            <a:pPr marL="0" indent="0">
              <a:buNone/>
            </a:pPr>
            <a:endParaRPr lang="de-DE" b="1" dirty="0"/>
          </a:p>
        </p:txBody>
      </p:sp>
      <p:graphicFrame>
        <p:nvGraphicFramePr>
          <p:cNvPr id="12" name="Diagramm 11">
            <a:extLst>
              <a:ext uri="{FF2B5EF4-FFF2-40B4-BE49-F238E27FC236}">
                <a16:creationId xmlns:a16="http://schemas.microsoft.com/office/drawing/2014/main" id="{39948F4C-FD4C-413C-8941-682912863EAB}"/>
              </a:ext>
            </a:extLst>
          </p:cNvPr>
          <p:cNvGraphicFramePr/>
          <p:nvPr>
            <p:extLst>
              <p:ext uri="{D42A27DB-BD31-4B8C-83A1-F6EECF244321}">
                <p14:modId xmlns:p14="http://schemas.microsoft.com/office/powerpoint/2010/main" val="1427094894"/>
              </p:ext>
            </p:extLst>
          </p:nvPr>
        </p:nvGraphicFramePr>
        <p:xfrm>
          <a:off x="1675527" y="3929488"/>
          <a:ext cx="21020246" cy="645935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3" name="Pfeil: nach unten gekrümmt 12">
            <a:extLst>
              <a:ext uri="{FF2B5EF4-FFF2-40B4-BE49-F238E27FC236}">
                <a16:creationId xmlns:a16="http://schemas.microsoft.com/office/drawing/2014/main" id="{932027BC-2964-4858-8A9D-F003C7629F94}"/>
              </a:ext>
            </a:extLst>
          </p:cNvPr>
          <p:cNvSpPr/>
          <p:nvPr/>
        </p:nvSpPr>
        <p:spPr>
          <a:xfrm rot="10800000">
            <a:off x="9678228" y="8702893"/>
            <a:ext cx="7978644" cy="2537162"/>
          </a:xfrm>
          <a:prstGeom prst="curvedDownArrow">
            <a:avLst/>
          </a:prstGeom>
          <a:solidFill>
            <a:srgbClr val="71BDE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7194" dirty="0">
              <a:solidFill>
                <a:schemeClr val="tx1"/>
              </a:solidFill>
            </a:endParaRPr>
          </a:p>
        </p:txBody>
      </p:sp>
      <p:sp>
        <p:nvSpPr>
          <p:cNvPr id="15" name="Textfeld 14">
            <a:extLst>
              <a:ext uri="{FF2B5EF4-FFF2-40B4-BE49-F238E27FC236}">
                <a16:creationId xmlns:a16="http://schemas.microsoft.com/office/drawing/2014/main" id="{DDDAB26A-D097-4551-B5DE-5248F7A4BBD8}"/>
              </a:ext>
            </a:extLst>
          </p:cNvPr>
          <p:cNvSpPr txBox="1"/>
          <p:nvPr/>
        </p:nvSpPr>
        <p:spPr>
          <a:xfrm>
            <a:off x="10305535" y="11533025"/>
            <a:ext cx="11488195" cy="1199431"/>
          </a:xfrm>
          <a:prstGeom prst="rect">
            <a:avLst/>
          </a:prstGeom>
          <a:noFill/>
        </p:spPr>
        <p:txBody>
          <a:bodyPr wrap="square" rtlCol="0">
            <a:spAutoFit/>
          </a:bodyPr>
          <a:lstStyle/>
          <a:p>
            <a:r>
              <a:rPr lang="de-DE" sz="7194" b="1" dirty="0">
                <a:solidFill>
                  <a:srgbClr val="0F2B57"/>
                </a:solidFill>
                <a:latin typeface="Fira Sans" panose="020B0503050000020004" pitchFamily="34" charset="0"/>
              </a:rPr>
              <a:t>Potentieller Loop </a:t>
            </a:r>
          </a:p>
        </p:txBody>
      </p:sp>
    </p:spTree>
    <p:extLst>
      <p:ext uri="{BB962C8B-B14F-4D97-AF65-F5344CB8AC3E}">
        <p14:creationId xmlns:p14="http://schemas.microsoft.com/office/powerpoint/2010/main" val="37763232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778C279-1ABC-A9F5-B534-F7CE6F1122CF}"/>
              </a:ext>
            </a:extLst>
          </p:cNvPr>
          <p:cNvSpPr>
            <a:spLocks noGrp="1"/>
          </p:cNvSpPr>
          <p:nvPr>
            <p:ph type="title"/>
          </p:nvPr>
        </p:nvSpPr>
        <p:spPr/>
        <p:txBody>
          <a:bodyPr/>
          <a:lstStyle/>
          <a:p>
            <a:r>
              <a:rPr lang="de-DE" dirty="0"/>
              <a:t>Beispiel I</a:t>
            </a:r>
          </a:p>
        </p:txBody>
      </p:sp>
      <p:sp>
        <p:nvSpPr>
          <p:cNvPr id="3" name="Inhaltsplatzhalter 2">
            <a:extLst>
              <a:ext uri="{FF2B5EF4-FFF2-40B4-BE49-F238E27FC236}">
                <a16:creationId xmlns:a16="http://schemas.microsoft.com/office/drawing/2014/main" id="{CF3994F8-6FCC-F3F8-3FAF-E0F32E36623C}"/>
              </a:ext>
            </a:extLst>
          </p:cNvPr>
          <p:cNvSpPr>
            <a:spLocks noGrp="1"/>
          </p:cNvSpPr>
          <p:nvPr>
            <p:ph sz="half" idx="1"/>
          </p:nvPr>
        </p:nvSpPr>
        <p:spPr>
          <a:xfrm>
            <a:off x="1675527" y="3651250"/>
            <a:ext cx="21020246" cy="8702676"/>
          </a:xfrm>
        </p:spPr>
        <p:txBody>
          <a:bodyPr>
            <a:normAutofit lnSpcReduction="10000"/>
          </a:bodyPr>
          <a:lstStyle/>
          <a:p>
            <a:pPr marL="0" indent="0">
              <a:buNone/>
            </a:pPr>
            <a:r>
              <a:rPr lang="de-DE" dirty="0"/>
              <a:t>Student A verfolgt das Ziel, innerhalb von 8 Wochen eine Bachelorarbeit zu verfassen, die mindestens mit der Note “gut“ bewertet wird. </a:t>
            </a:r>
          </a:p>
          <a:p>
            <a:pPr marL="0" indent="0">
              <a:buNone/>
            </a:pPr>
            <a:r>
              <a:rPr lang="de-DE" dirty="0"/>
              <a:t>Nach 2 Wochen besucht er die Sprechstunde seiner </a:t>
            </a:r>
            <a:r>
              <a:rPr lang="de-DE" dirty="0" err="1"/>
              <a:t>Betreuer:in</a:t>
            </a:r>
            <a:r>
              <a:rPr lang="de-DE" dirty="0"/>
              <a:t> und legt ihr Textproben vor. </a:t>
            </a:r>
          </a:p>
          <a:p>
            <a:pPr marL="0" indent="0">
              <a:buNone/>
            </a:pPr>
            <a:r>
              <a:rPr lang="de-DE" dirty="0"/>
              <a:t>Zu den Textproben bekommt er kritisches Feedback: </a:t>
            </a:r>
          </a:p>
          <a:p>
            <a:pPr marL="0" indent="0">
              <a:buNone/>
            </a:pPr>
            <a:r>
              <a:rPr lang="de-DE" dirty="0"/>
              <a:t>Er soll den roten Faden seiner Arbeit stärker herausarbeiten und gegebenenfalls Abschnitte streichen, die zur Beantwortung der Forschungsfrage nicht wichtig sind. </a:t>
            </a:r>
          </a:p>
          <a:p>
            <a:pPr marL="0" indent="0">
              <a:buNone/>
            </a:pPr>
            <a:r>
              <a:rPr lang="de-DE" dirty="0"/>
              <a:t>Student A passt seine Arbeit anhand des Feedbacks an und diese wird abschließend mit der Note 2.0 bewertet. </a:t>
            </a:r>
          </a:p>
        </p:txBody>
      </p:sp>
    </p:spTree>
    <p:extLst>
      <p:ext uri="{BB962C8B-B14F-4D97-AF65-F5344CB8AC3E}">
        <p14:creationId xmlns:p14="http://schemas.microsoft.com/office/powerpoint/2010/main" val="18139285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Inhaltsplatzhalter 7">
            <a:extLst>
              <a:ext uri="{FF2B5EF4-FFF2-40B4-BE49-F238E27FC236}">
                <a16:creationId xmlns:a16="http://schemas.microsoft.com/office/drawing/2014/main" id="{0C713B2D-E708-4785-82C5-3BAFF5AA7B93}"/>
              </a:ext>
            </a:extLst>
          </p:cNvPr>
          <p:cNvSpPr>
            <a:spLocks noGrp="1"/>
          </p:cNvSpPr>
          <p:nvPr>
            <p:ph sz="half" idx="1"/>
          </p:nvPr>
        </p:nvSpPr>
        <p:spPr>
          <a:xfrm>
            <a:off x="1675527" y="1737666"/>
            <a:ext cx="21020246" cy="10613397"/>
          </a:xfrm>
        </p:spPr>
        <p:txBody>
          <a:bodyPr>
            <a:normAutofit/>
          </a:bodyPr>
          <a:lstStyle/>
          <a:p>
            <a:pPr marL="0" indent="0">
              <a:buNone/>
            </a:pPr>
            <a:r>
              <a:rPr lang="de-DE" b="1" dirty="0"/>
              <a:t>Beispiel-Szenario II: Anpassung des Ziels</a:t>
            </a:r>
          </a:p>
          <a:p>
            <a:pPr marL="0" indent="0">
              <a:buNone/>
            </a:pPr>
            <a:endParaRPr lang="de-DE" b="1" dirty="0"/>
          </a:p>
          <a:p>
            <a:pPr marL="0" indent="0">
              <a:buNone/>
            </a:pPr>
            <a:endParaRPr lang="de-DE" b="1" dirty="0"/>
          </a:p>
          <a:p>
            <a:pPr marL="0" indent="0">
              <a:buNone/>
            </a:pPr>
            <a:endParaRPr lang="de-DE" b="1" dirty="0"/>
          </a:p>
        </p:txBody>
      </p:sp>
      <p:graphicFrame>
        <p:nvGraphicFramePr>
          <p:cNvPr id="12" name="Diagramm 11">
            <a:extLst>
              <a:ext uri="{FF2B5EF4-FFF2-40B4-BE49-F238E27FC236}">
                <a16:creationId xmlns:a16="http://schemas.microsoft.com/office/drawing/2014/main" id="{39948F4C-FD4C-413C-8941-682912863EAB}"/>
              </a:ext>
            </a:extLst>
          </p:cNvPr>
          <p:cNvGraphicFramePr/>
          <p:nvPr>
            <p:extLst>
              <p:ext uri="{D42A27DB-BD31-4B8C-83A1-F6EECF244321}">
                <p14:modId xmlns:p14="http://schemas.microsoft.com/office/powerpoint/2010/main" val="404640511"/>
              </p:ext>
            </p:extLst>
          </p:nvPr>
        </p:nvGraphicFramePr>
        <p:xfrm>
          <a:off x="1675527" y="3821408"/>
          <a:ext cx="21020246" cy="64593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3" name="Pfeil: nach unten gekrümmt 12">
            <a:extLst>
              <a:ext uri="{FF2B5EF4-FFF2-40B4-BE49-F238E27FC236}">
                <a16:creationId xmlns:a16="http://schemas.microsoft.com/office/drawing/2014/main" id="{932027BC-2964-4858-8A9D-F003C7629F94}"/>
              </a:ext>
            </a:extLst>
          </p:cNvPr>
          <p:cNvSpPr/>
          <p:nvPr/>
        </p:nvSpPr>
        <p:spPr>
          <a:xfrm rot="10800000">
            <a:off x="10241440" y="8557730"/>
            <a:ext cx="7733112" cy="2537162"/>
          </a:xfrm>
          <a:prstGeom prst="curvedDownArrow">
            <a:avLst/>
          </a:prstGeom>
          <a:solidFill>
            <a:srgbClr val="71BDE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7194" dirty="0">
              <a:solidFill>
                <a:schemeClr val="tx1"/>
              </a:solidFill>
            </a:endParaRPr>
          </a:p>
        </p:txBody>
      </p:sp>
      <p:sp>
        <p:nvSpPr>
          <p:cNvPr id="15" name="Textfeld 14">
            <a:extLst>
              <a:ext uri="{FF2B5EF4-FFF2-40B4-BE49-F238E27FC236}">
                <a16:creationId xmlns:a16="http://schemas.microsoft.com/office/drawing/2014/main" id="{DDDAB26A-D097-4551-B5DE-5248F7A4BBD8}"/>
              </a:ext>
            </a:extLst>
          </p:cNvPr>
          <p:cNvSpPr txBox="1"/>
          <p:nvPr/>
        </p:nvSpPr>
        <p:spPr>
          <a:xfrm>
            <a:off x="10824519" y="11319766"/>
            <a:ext cx="8921407" cy="1199431"/>
          </a:xfrm>
          <a:prstGeom prst="rect">
            <a:avLst/>
          </a:prstGeom>
          <a:noFill/>
        </p:spPr>
        <p:txBody>
          <a:bodyPr wrap="square" rtlCol="0">
            <a:spAutoFit/>
          </a:bodyPr>
          <a:lstStyle/>
          <a:p>
            <a:r>
              <a:rPr lang="de-DE" sz="7194" b="1" dirty="0">
                <a:solidFill>
                  <a:srgbClr val="0F2B57"/>
                </a:solidFill>
                <a:latin typeface="Fira Sans" panose="020B0503050000020004" pitchFamily="34" charset="0"/>
              </a:rPr>
              <a:t>Potentieller Loop </a:t>
            </a:r>
          </a:p>
        </p:txBody>
      </p:sp>
      <p:sp>
        <p:nvSpPr>
          <p:cNvPr id="4" name="Pfeil: gebogen 3">
            <a:extLst>
              <a:ext uri="{FF2B5EF4-FFF2-40B4-BE49-F238E27FC236}">
                <a16:creationId xmlns:a16="http://schemas.microsoft.com/office/drawing/2014/main" id="{C8A9CFC1-963F-4F02-8195-9D0D5A4D01E3}"/>
              </a:ext>
            </a:extLst>
          </p:cNvPr>
          <p:cNvSpPr/>
          <p:nvPr/>
        </p:nvSpPr>
        <p:spPr>
          <a:xfrm flipH="1">
            <a:off x="7039453" y="3007280"/>
            <a:ext cx="3646602" cy="2537164"/>
          </a:xfrm>
          <a:prstGeom prst="bentArrow">
            <a:avLst/>
          </a:prstGeom>
          <a:solidFill>
            <a:srgbClr val="71BDE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7194" dirty="0">
              <a:solidFill>
                <a:schemeClr val="tx1"/>
              </a:solidFill>
            </a:endParaRPr>
          </a:p>
        </p:txBody>
      </p:sp>
      <p:sp>
        <p:nvSpPr>
          <p:cNvPr id="5" name="Textfeld 4">
            <a:extLst>
              <a:ext uri="{FF2B5EF4-FFF2-40B4-BE49-F238E27FC236}">
                <a16:creationId xmlns:a16="http://schemas.microsoft.com/office/drawing/2014/main" id="{85E38AA7-CFD8-4263-A45D-D3E9AE79399C}"/>
              </a:ext>
            </a:extLst>
          </p:cNvPr>
          <p:cNvSpPr txBox="1"/>
          <p:nvPr/>
        </p:nvSpPr>
        <p:spPr>
          <a:xfrm>
            <a:off x="10824519" y="3033367"/>
            <a:ext cx="8434469" cy="1200329"/>
          </a:xfrm>
          <a:prstGeom prst="rect">
            <a:avLst/>
          </a:prstGeom>
          <a:noFill/>
        </p:spPr>
        <p:txBody>
          <a:bodyPr wrap="square" rtlCol="0">
            <a:spAutoFit/>
          </a:bodyPr>
          <a:lstStyle/>
          <a:p>
            <a:r>
              <a:rPr lang="de-DE" sz="3600" b="1" dirty="0">
                <a:solidFill>
                  <a:srgbClr val="0F2B57"/>
                </a:solidFill>
                <a:latin typeface="Fira Sans" panose="020B0503050000020004" pitchFamily="34" charset="0"/>
              </a:rPr>
              <a:t>Anpassung/Neuformulierung des Ziels</a:t>
            </a:r>
          </a:p>
          <a:p>
            <a:r>
              <a:rPr lang="de-DE" sz="3600" b="1" dirty="0">
                <a:solidFill>
                  <a:srgbClr val="0F2B57"/>
                </a:solidFill>
                <a:latin typeface="Fira Sans" panose="020B0503050000020004" pitchFamily="34" charset="0"/>
              </a:rPr>
              <a:t>Neustart/Fortsetzung mit Ziel (B)</a:t>
            </a:r>
          </a:p>
        </p:txBody>
      </p:sp>
    </p:spTree>
    <p:extLst>
      <p:ext uri="{BB962C8B-B14F-4D97-AF65-F5344CB8AC3E}">
        <p14:creationId xmlns:p14="http://schemas.microsoft.com/office/powerpoint/2010/main" val="30687746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778C279-1ABC-A9F5-B534-F7CE6F1122CF}"/>
              </a:ext>
            </a:extLst>
          </p:cNvPr>
          <p:cNvSpPr>
            <a:spLocks noGrp="1"/>
          </p:cNvSpPr>
          <p:nvPr>
            <p:ph type="title"/>
          </p:nvPr>
        </p:nvSpPr>
        <p:spPr/>
        <p:txBody>
          <a:bodyPr/>
          <a:lstStyle/>
          <a:p>
            <a:r>
              <a:rPr lang="de-DE" dirty="0"/>
              <a:t>Beispiel II</a:t>
            </a:r>
          </a:p>
        </p:txBody>
      </p:sp>
      <p:sp>
        <p:nvSpPr>
          <p:cNvPr id="3" name="Inhaltsplatzhalter 2">
            <a:extLst>
              <a:ext uri="{FF2B5EF4-FFF2-40B4-BE49-F238E27FC236}">
                <a16:creationId xmlns:a16="http://schemas.microsoft.com/office/drawing/2014/main" id="{CF3994F8-6FCC-F3F8-3FAF-E0F32E36623C}"/>
              </a:ext>
            </a:extLst>
          </p:cNvPr>
          <p:cNvSpPr>
            <a:spLocks noGrp="1"/>
          </p:cNvSpPr>
          <p:nvPr>
            <p:ph sz="half" idx="1"/>
          </p:nvPr>
        </p:nvSpPr>
        <p:spPr>
          <a:xfrm>
            <a:off x="1675527" y="3651250"/>
            <a:ext cx="21020246" cy="8702676"/>
          </a:xfrm>
        </p:spPr>
        <p:txBody>
          <a:bodyPr>
            <a:normAutofit fontScale="77500" lnSpcReduction="20000"/>
          </a:bodyPr>
          <a:lstStyle/>
          <a:p>
            <a:pPr marL="0" indent="0">
              <a:lnSpc>
                <a:spcPct val="120000"/>
              </a:lnSpc>
              <a:buNone/>
            </a:pPr>
            <a:r>
              <a:rPr lang="de-DE" dirty="0"/>
              <a:t>Student A verfolgt das Ziel, innerhalb von 8 Wochen eine Bachelorarbeit zu verfassen, die mindestens mit der Note “gut“ bewertet wird. </a:t>
            </a:r>
          </a:p>
          <a:p>
            <a:pPr marL="0" indent="0">
              <a:lnSpc>
                <a:spcPct val="120000"/>
              </a:lnSpc>
              <a:buNone/>
            </a:pPr>
            <a:r>
              <a:rPr lang="de-DE" dirty="0"/>
              <a:t>Erst nach 6 Wochen besucht er zum ersten mal die Sprechstunde seiner </a:t>
            </a:r>
            <a:r>
              <a:rPr lang="de-DE" dirty="0" err="1"/>
              <a:t>Betreuer:in</a:t>
            </a:r>
            <a:r>
              <a:rPr lang="de-DE" dirty="0"/>
              <a:t> und legt ihr Textproben vor. </a:t>
            </a:r>
          </a:p>
          <a:p>
            <a:pPr marL="0" indent="0">
              <a:lnSpc>
                <a:spcPct val="120000"/>
              </a:lnSpc>
              <a:buNone/>
            </a:pPr>
            <a:r>
              <a:rPr lang="de-DE" dirty="0"/>
              <a:t>Zu den Textproben bekommt er kritisches Feedback: </a:t>
            </a:r>
          </a:p>
          <a:p>
            <a:pPr marL="0" indent="0">
              <a:lnSpc>
                <a:spcPct val="120000"/>
              </a:lnSpc>
              <a:buNone/>
            </a:pPr>
            <a:r>
              <a:rPr lang="de-DE" dirty="0"/>
              <a:t>Er soll den roten Faden seiner Arbeit stärker herausarbeiten und gegebenenfalls Abschnitte streichen, die zur Beantwortung der Forschungsfrage nicht wichtig sind.  </a:t>
            </a:r>
          </a:p>
          <a:p>
            <a:pPr marL="0" indent="0">
              <a:lnSpc>
                <a:spcPct val="120000"/>
              </a:lnSpc>
              <a:buNone/>
            </a:pPr>
            <a:r>
              <a:rPr lang="de-DE" dirty="0"/>
              <a:t>Student A bemerkt, dass er in der restlichen Zeit diese Rückmeldungen nicht mehr umsetzen kann. Er beantragt eine Verlängerung der Bearbeitungszeit beim Prüfungsamt. </a:t>
            </a:r>
            <a:br>
              <a:rPr lang="de-DE" dirty="0"/>
            </a:br>
            <a:r>
              <a:rPr lang="de-DE" dirty="0"/>
              <a:t>Nach 10 Wochen gibt er die Arbeit ab. Diese wird mit der Note 2.0 bewertet. </a:t>
            </a:r>
          </a:p>
        </p:txBody>
      </p:sp>
    </p:spTree>
    <p:extLst>
      <p:ext uri="{BB962C8B-B14F-4D97-AF65-F5344CB8AC3E}">
        <p14:creationId xmlns:p14="http://schemas.microsoft.com/office/powerpoint/2010/main" val="20350984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Inhaltsplatzhalter 7">
            <a:extLst>
              <a:ext uri="{FF2B5EF4-FFF2-40B4-BE49-F238E27FC236}">
                <a16:creationId xmlns:a16="http://schemas.microsoft.com/office/drawing/2014/main" id="{0C713B2D-E708-4785-82C5-3BAFF5AA7B93}"/>
              </a:ext>
            </a:extLst>
          </p:cNvPr>
          <p:cNvSpPr>
            <a:spLocks noGrp="1"/>
          </p:cNvSpPr>
          <p:nvPr>
            <p:ph sz="half" idx="1"/>
          </p:nvPr>
        </p:nvSpPr>
        <p:spPr>
          <a:xfrm>
            <a:off x="1675527" y="1364937"/>
            <a:ext cx="21020246" cy="10986127"/>
          </a:xfrm>
        </p:spPr>
        <p:txBody>
          <a:bodyPr>
            <a:normAutofit/>
          </a:bodyPr>
          <a:lstStyle/>
          <a:p>
            <a:pPr marL="0" indent="0">
              <a:buNone/>
            </a:pPr>
            <a:r>
              <a:rPr lang="de-DE" b="1" dirty="0"/>
              <a:t>Beispiel-Szenario III.A: Missachtung des Feedbacks mit selbstständiger Zielerreichung  </a:t>
            </a:r>
          </a:p>
          <a:p>
            <a:pPr marL="0" indent="0">
              <a:buNone/>
            </a:pPr>
            <a:endParaRPr lang="de-DE" b="1" dirty="0"/>
          </a:p>
          <a:p>
            <a:pPr marL="0" indent="0">
              <a:buNone/>
            </a:pPr>
            <a:endParaRPr lang="de-DE" b="1" dirty="0"/>
          </a:p>
          <a:p>
            <a:pPr marL="0" indent="0">
              <a:buNone/>
            </a:pPr>
            <a:endParaRPr lang="de-DE" b="1" dirty="0"/>
          </a:p>
        </p:txBody>
      </p:sp>
      <p:graphicFrame>
        <p:nvGraphicFramePr>
          <p:cNvPr id="12" name="Diagramm 11">
            <a:extLst>
              <a:ext uri="{FF2B5EF4-FFF2-40B4-BE49-F238E27FC236}">
                <a16:creationId xmlns:a16="http://schemas.microsoft.com/office/drawing/2014/main" id="{39948F4C-FD4C-413C-8941-682912863EAB}"/>
              </a:ext>
            </a:extLst>
          </p:cNvPr>
          <p:cNvGraphicFramePr/>
          <p:nvPr>
            <p:extLst>
              <p:ext uri="{D42A27DB-BD31-4B8C-83A1-F6EECF244321}">
                <p14:modId xmlns:p14="http://schemas.microsoft.com/office/powerpoint/2010/main" val="388691017"/>
              </p:ext>
            </p:extLst>
          </p:nvPr>
        </p:nvGraphicFramePr>
        <p:xfrm>
          <a:off x="1808945" y="3628323"/>
          <a:ext cx="21020246" cy="64593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Pfeil: nach oben gekrümmt 3">
            <a:extLst>
              <a:ext uri="{FF2B5EF4-FFF2-40B4-BE49-F238E27FC236}">
                <a16:creationId xmlns:a16="http://schemas.microsoft.com/office/drawing/2014/main" id="{3045D1E3-AF8B-4FCA-A44C-E96DDAB748E4}"/>
              </a:ext>
            </a:extLst>
          </p:cNvPr>
          <p:cNvSpPr/>
          <p:nvPr/>
        </p:nvSpPr>
        <p:spPr>
          <a:xfrm flipH="1">
            <a:off x="6815544" y="8375861"/>
            <a:ext cx="4076280" cy="1895672"/>
          </a:xfrm>
          <a:prstGeom prst="curvedUpArrow">
            <a:avLst/>
          </a:prstGeom>
          <a:solidFill>
            <a:srgbClr val="71BDE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7194">
              <a:solidFill>
                <a:schemeClr val="tx1"/>
              </a:solidFill>
            </a:endParaRPr>
          </a:p>
        </p:txBody>
      </p:sp>
      <p:sp>
        <p:nvSpPr>
          <p:cNvPr id="11" name="Pfeil: nach oben gekrümmt 10">
            <a:extLst>
              <a:ext uri="{FF2B5EF4-FFF2-40B4-BE49-F238E27FC236}">
                <a16:creationId xmlns:a16="http://schemas.microsoft.com/office/drawing/2014/main" id="{0A0FFF59-2BFC-43FB-A16E-AA9342F3A6DD}"/>
              </a:ext>
            </a:extLst>
          </p:cNvPr>
          <p:cNvSpPr/>
          <p:nvPr/>
        </p:nvSpPr>
        <p:spPr>
          <a:xfrm rot="10800000" flipH="1">
            <a:off x="7147697" y="3510892"/>
            <a:ext cx="7061312" cy="1895672"/>
          </a:xfrm>
          <a:prstGeom prst="curvedUpArrow">
            <a:avLst/>
          </a:prstGeom>
          <a:solidFill>
            <a:srgbClr val="71BDE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7194">
              <a:solidFill>
                <a:schemeClr val="tx1"/>
              </a:solidFill>
            </a:endParaRPr>
          </a:p>
        </p:txBody>
      </p:sp>
      <p:sp>
        <p:nvSpPr>
          <p:cNvPr id="6" name="Textfeld 5">
            <a:extLst>
              <a:ext uri="{FF2B5EF4-FFF2-40B4-BE49-F238E27FC236}">
                <a16:creationId xmlns:a16="http://schemas.microsoft.com/office/drawing/2014/main" id="{7E1CE7E5-8A84-4055-9872-E4F62E4E2293}"/>
              </a:ext>
            </a:extLst>
          </p:cNvPr>
          <p:cNvSpPr txBox="1"/>
          <p:nvPr/>
        </p:nvSpPr>
        <p:spPr>
          <a:xfrm>
            <a:off x="4127279" y="10686402"/>
            <a:ext cx="9452809" cy="1754326"/>
          </a:xfrm>
          <a:prstGeom prst="rect">
            <a:avLst/>
          </a:prstGeom>
          <a:noFill/>
        </p:spPr>
        <p:txBody>
          <a:bodyPr wrap="square" rtlCol="0">
            <a:spAutoFit/>
          </a:bodyPr>
          <a:lstStyle/>
          <a:p>
            <a:pPr algn="ctr"/>
            <a:r>
              <a:rPr lang="de-DE" sz="5400" b="1" dirty="0">
                <a:solidFill>
                  <a:srgbClr val="0F2B57"/>
                </a:solidFill>
                <a:latin typeface="Fira Sans Medium" panose="020B0603050000020004" pitchFamily="34" charset="0"/>
              </a:rPr>
              <a:t>Erstens: Weiterverfolgen der ursprünglichen Strategie</a:t>
            </a:r>
          </a:p>
        </p:txBody>
      </p:sp>
      <p:sp>
        <p:nvSpPr>
          <p:cNvPr id="7" name="Textfeld 6">
            <a:extLst>
              <a:ext uri="{FF2B5EF4-FFF2-40B4-BE49-F238E27FC236}">
                <a16:creationId xmlns:a16="http://schemas.microsoft.com/office/drawing/2014/main" id="{540A098F-D14D-4570-AA39-989113B67181}"/>
              </a:ext>
            </a:extLst>
          </p:cNvPr>
          <p:cNvSpPr txBox="1"/>
          <p:nvPr/>
        </p:nvSpPr>
        <p:spPr>
          <a:xfrm>
            <a:off x="9063748" y="4074007"/>
            <a:ext cx="7853975" cy="769441"/>
          </a:xfrm>
          <a:prstGeom prst="rect">
            <a:avLst/>
          </a:prstGeom>
          <a:noFill/>
        </p:spPr>
        <p:txBody>
          <a:bodyPr wrap="square" rtlCol="0">
            <a:spAutoFit/>
          </a:bodyPr>
          <a:lstStyle/>
          <a:p>
            <a:r>
              <a:rPr lang="de-DE" sz="4400" b="1" dirty="0">
                <a:solidFill>
                  <a:srgbClr val="0F2B57"/>
                </a:solidFill>
                <a:latin typeface="Fira Sans Medium" panose="020B0603050000020004" pitchFamily="34" charset="0"/>
              </a:rPr>
              <a:t>Daraufhin</a:t>
            </a:r>
          </a:p>
        </p:txBody>
      </p:sp>
    </p:spTree>
    <p:extLst>
      <p:ext uri="{BB962C8B-B14F-4D97-AF65-F5344CB8AC3E}">
        <p14:creationId xmlns:p14="http://schemas.microsoft.com/office/powerpoint/2010/main" val="7349649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778C279-1ABC-A9F5-B534-F7CE6F1122CF}"/>
              </a:ext>
            </a:extLst>
          </p:cNvPr>
          <p:cNvSpPr>
            <a:spLocks noGrp="1"/>
          </p:cNvSpPr>
          <p:nvPr>
            <p:ph type="title"/>
          </p:nvPr>
        </p:nvSpPr>
        <p:spPr/>
        <p:txBody>
          <a:bodyPr/>
          <a:lstStyle/>
          <a:p>
            <a:r>
              <a:rPr lang="de-DE" dirty="0"/>
              <a:t>Beispiel III.A:</a:t>
            </a:r>
          </a:p>
        </p:txBody>
      </p:sp>
      <p:sp>
        <p:nvSpPr>
          <p:cNvPr id="3" name="Inhaltsplatzhalter 2">
            <a:extLst>
              <a:ext uri="{FF2B5EF4-FFF2-40B4-BE49-F238E27FC236}">
                <a16:creationId xmlns:a16="http://schemas.microsoft.com/office/drawing/2014/main" id="{CF3994F8-6FCC-F3F8-3FAF-E0F32E36623C}"/>
              </a:ext>
            </a:extLst>
          </p:cNvPr>
          <p:cNvSpPr>
            <a:spLocks noGrp="1"/>
          </p:cNvSpPr>
          <p:nvPr>
            <p:ph sz="half" idx="1"/>
          </p:nvPr>
        </p:nvSpPr>
        <p:spPr>
          <a:xfrm>
            <a:off x="1675527" y="3651250"/>
            <a:ext cx="21020246" cy="8702676"/>
          </a:xfrm>
        </p:spPr>
        <p:txBody>
          <a:bodyPr>
            <a:normAutofit fontScale="92500"/>
          </a:bodyPr>
          <a:lstStyle/>
          <a:p>
            <a:pPr marL="0" indent="0">
              <a:lnSpc>
                <a:spcPct val="120000"/>
              </a:lnSpc>
              <a:buNone/>
            </a:pPr>
            <a:r>
              <a:rPr lang="de-DE" dirty="0"/>
              <a:t>[…]</a:t>
            </a:r>
          </a:p>
          <a:p>
            <a:pPr marL="0" indent="0">
              <a:lnSpc>
                <a:spcPct val="120000"/>
              </a:lnSpc>
              <a:buNone/>
            </a:pPr>
            <a:r>
              <a:rPr lang="de-DE" dirty="0"/>
              <a:t>Student A ignoriert das Feedback, da er der Meinung ist, dass der rote Faden gut erkennbar ist und alle Teile seiner Arbeit wichtig sind. </a:t>
            </a:r>
          </a:p>
          <a:p>
            <a:pPr marL="0" indent="0">
              <a:lnSpc>
                <a:spcPct val="120000"/>
              </a:lnSpc>
              <a:buNone/>
            </a:pPr>
            <a:r>
              <a:rPr lang="de-DE" dirty="0"/>
              <a:t>Beim abschließenden Korrekturlesen ist er allerdings sehr unzufrieden und stellt selbst fest, dass einige Abschnitte nichts zur Beantwortung der Fragestellung beitragen. </a:t>
            </a:r>
            <a:br>
              <a:rPr lang="de-DE" dirty="0"/>
            </a:br>
            <a:r>
              <a:rPr lang="de-DE" dirty="0"/>
              <a:t>In ein paar schlaflosen Nächten strukturiert er die Arbeit noch einmal um. Er gibt die Arbeit ab und diese wird mit der Note 2.0 bewertet. </a:t>
            </a:r>
          </a:p>
          <a:p>
            <a:pPr marL="0" indent="0">
              <a:lnSpc>
                <a:spcPct val="120000"/>
              </a:lnSpc>
              <a:buNone/>
            </a:pPr>
            <a:endParaRPr lang="de-DE" dirty="0"/>
          </a:p>
        </p:txBody>
      </p:sp>
    </p:spTree>
    <p:extLst>
      <p:ext uri="{BB962C8B-B14F-4D97-AF65-F5344CB8AC3E}">
        <p14:creationId xmlns:p14="http://schemas.microsoft.com/office/powerpoint/2010/main" val="16681925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Inhaltsplatzhalter 7">
            <a:extLst>
              <a:ext uri="{FF2B5EF4-FFF2-40B4-BE49-F238E27FC236}">
                <a16:creationId xmlns:a16="http://schemas.microsoft.com/office/drawing/2014/main" id="{0C713B2D-E708-4785-82C5-3BAFF5AA7B93}"/>
              </a:ext>
            </a:extLst>
          </p:cNvPr>
          <p:cNvSpPr>
            <a:spLocks noGrp="1"/>
          </p:cNvSpPr>
          <p:nvPr>
            <p:ph sz="half" idx="1"/>
          </p:nvPr>
        </p:nvSpPr>
        <p:spPr>
          <a:xfrm>
            <a:off x="1675527" y="1364937"/>
            <a:ext cx="21020246" cy="10986127"/>
          </a:xfrm>
        </p:spPr>
        <p:txBody>
          <a:bodyPr>
            <a:normAutofit/>
          </a:bodyPr>
          <a:lstStyle/>
          <a:p>
            <a:pPr marL="0" indent="0">
              <a:buNone/>
            </a:pPr>
            <a:r>
              <a:rPr lang="de-DE" b="1" dirty="0"/>
              <a:t>Beispiel-Szenario III.B: Missachtung des </a:t>
            </a:r>
          </a:p>
          <a:p>
            <a:pPr marL="0" indent="0">
              <a:buNone/>
            </a:pPr>
            <a:r>
              <a:rPr lang="de-DE" b="1" dirty="0"/>
              <a:t>Feedbacks mit Abbruch</a:t>
            </a:r>
          </a:p>
          <a:p>
            <a:pPr marL="0" indent="0">
              <a:buNone/>
            </a:pPr>
            <a:endParaRPr lang="de-DE" b="1" dirty="0"/>
          </a:p>
          <a:p>
            <a:pPr marL="0" indent="0">
              <a:buNone/>
            </a:pPr>
            <a:endParaRPr lang="de-DE" b="1" dirty="0"/>
          </a:p>
          <a:p>
            <a:pPr marL="0" indent="0">
              <a:buNone/>
            </a:pPr>
            <a:endParaRPr lang="de-DE" b="1" dirty="0"/>
          </a:p>
        </p:txBody>
      </p:sp>
      <p:graphicFrame>
        <p:nvGraphicFramePr>
          <p:cNvPr id="12" name="Diagramm 11">
            <a:extLst>
              <a:ext uri="{FF2B5EF4-FFF2-40B4-BE49-F238E27FC236}">
                <a16:creationId xmlns:a16="http://schemas.microsoft.com/office/drawing/2014/main" id="{39948F4C-FD4C-413C-8941-682912863EAB}"/>
              </a:ext>
            </a:extLst>
          </p:cNvPr>
          <p:cNvGraphicFramePr/>
          <p:nvPr>
            <p:extLst>
              <p:ext uri="{D42A27DB-BD31-4B8C-83A1-F6EECF244321}">
                <p14:modId xmlns:p14="http://schemas.microsoft.com/office/powerpoint/2010/main" val="1084948896"/>
              </p:ext>
            </p:extLst>
          </p:nvPr>
        </p:nvGraphicFramePr>
        <p:xfrm>
          <a:off x="1675527" y="3628323"/>
          <a:ext cx="21020246" cy="645935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Pfeil: nach oben gekrümmt 3">
            <a:extLst>
              <a:ext uri="{FF2B5EF4-FFF2-40B4-BE49-F238E27FC236}">
                <a16:creationId xmlns:a16="http://schemas.microsoft.com/office/drawing/2014/main" id="{3045D1E3-AF8B-4FCA-A44C-E96DDAB748E4}"/>
              </a:ext>
            </a:extLst>
          </p:cNvPr>
          <p:cNvSpPr/>
          <p:nvPr/>
        </p:nvSpPr>
        <p:spPr>
          <a:xfrm flipH="1">
            <a:off x="6668783" y="8362804"/>
            <a:ext cx="4076280" cy="1895672"/>
          </a:xfrm>
          <a:prstGeom prst="curvedUpArrow">
            <a:avLst/>
          </a:prstGeom>
          <a:solidFill>
            <a:srgbClr val="71BDE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7194">
              <a:solidFill>
                <a:schemeClr val="tx1"/>
              </a:solidFill>
            </a:endParaRPr>
          </a:p>
        </p:txBody>
      </p:sp>
      <p:sp>
        <p:nvSpPr>
          <p:cNvPr id="11" name="Pfeil: nach oben gekrümmt 10">
            <a:extLst>
              <a:ext uri="{FF2B5EF4-FFF2-40B4-BE49-F238E27FC236}">
                <a16:creationId xmlns:a16="http://schemas.microsoft.com/office/drawing/2014/main" id="{0A0FFF59-2BFC-43FB-A16E-AA9342F3A6DD}"/>
              </a:ext>
            </a:extLst>
          </p:cNvPr>
          <p:cNvSpPr/>
          <p:nvPr/>
        </p:nvSpPr>
        <p:spPr>
          <a:xfrm rot="10800000" flipH="1">
            <a:off x="6820679" y="3457524"/>
            <a:ext cx="7034031" cy="1895672"/>
          </a:xfrm>
          <a:prstGeom prst="curvedUpArrow">
            <a:avLst/>
          </a:prstGeom>
          <a:solidFill>
            <a:srgbClr val="71BDE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7194">
              <a:solidFill>
                <a:schemeClr val="tx1"/>
              </a:solidFill>
            </a:endParaRPr>
          </a:p>
        </p:txBody>
      </p:sp>
      <p:sp>
        <p:nvSpPr>
          <p:cNvPr id="7" name="Pfeil: nach rechts 6">
            <a:extLst>
              <a:ext uri="{FF2B5EF4-FFF2-40B4-BE49-F238E27FC236}">
                <a16:creationId xmlns:a16="http://schemas.microsoft.com/office/drawing/2014/main" id="{F2F2802D-3B78-4C82-8585-874CC1D0A84A}"/>
              </a:ext>
            </a:extLst>
          </p:cNvPr>
          <p:cNvSpPr/>
          <p:nvPr/>
        </p:nvSpPr>
        <p:spPr>
          <a:xfrm rot="2375528">
            <a:off x="13878197" y="8650111"/>
            <a:ext cx="2697788" cy="1424304"/>
          </a:xfrm>
          <a:prstGeom prst="rightArrow">
            <a:avLst/>
          </a:prstGeom>
          <a:solidFill>
            <a:srgbClr val="71BDE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7194" dirty="0"/>
          </a:p>
        </p:txBody>
      </p:sp>
      <p:sp>
        <p:nvSpPr>
          <p:cNvPr id="10" name="Explosion: 8 Zacken 9">
            <a:extLst>
              <a:ext uri="{FF2B5EF4-FFF2-40B4-BE49-F238E27FC236}">
                <a16:creationId xmlns:a16="http://schemas.microsoft.com/office/drawing/2014/main" id="{9AC71796-5279-40AC-8419-E3D2F31075BB}"/>
              </a:ext>
            </a:extLst>
          </p:cNvPr>
          <p:cNvSpPr/>
          <p:nvPr/>
        </p:nvSpPr>
        <p:spPr>
          <a:xfrm>
            <a:off x="16326966" y="9362261"/>
            <a:ext cx="5892761" cy="3804785"/>
          </a:xfrm>
          <a:prstGeom prst="irregularSeal1">
            <a:avLst/>
          </a:prstGeom>
          <a:solidFill>
            <a:srgbClr val="71BDE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5597" b="1" dirty="0">
                <a:latin typeface="Fira Sans" panose="020B0503050000020004" pitchFamily="34" charset="0"/>
              </a:rPr>
              <a:t>Abbruch</a:t>
            </a:r>
            <a:r>
              <a:rPr lang="de-DE" sz="7194" dirty="0"/>
              <a:t> </a:t>
            </a:r>
          </a:p>
        </p:txBody>
      </p:sp>
      <p:sp>
        <p:nvSpPr>
          <p:cNvPr id="6" name="Textfeld 5">
            <a:extLst>
              <a:ext uri="{FF2B5EF4-FFF2-40B4-BE49-F238E27FC236}">
                <a16:creationId xmlns:a16="http://schemas.microsoft.com/office/drawing/2014/main" id="{B2936F15-F4B4-44CB-A870-C099D5ED8198}"/>
              </a:ext>
            </a:extLst>
          </p:cNvPr>
          <p:cNvSpPr txBox="1"/>
          <p:nvPr/>
        </p:nvSpPr>
        <p:spPr>
          <a:xfrm>
            <a:off x="3373395" y="10683595"/>
            <a:ext cx="12568192" cy="2062103"/>
          </a:xfrm>
          <a:prstGeom prst="rect">
            <a:avLst/>
          </a:prstGeom>
          <a:noFill/>
        </p:spPr>
        <p:txBody>
          <a:bodyPr wrap="square" rtlCol="0">
            <a:spAutoFit/>
          </a:bodyPr>
          <a:lstStyle/>
          <a:p>
            <a:r>
              <a:rPr lang="de-DE" sz="3200" b="1" dirty="0">
                <a:solidFill>
                  <a:srgbClr val="0F2B57"/>
                </a:solidFill>
                <a:latin typeface="Fira Sans Medium" panose="020B0603050000020004" pitchFamily="34" charset="0"/>
              </a:rPr>
              <a:t>Abbruchswahrscheinlichkeit abhängig von der Bindung an das Ziel (evtl. durch externe Faktoren) und von persönlichen emotionalen Faktoren </a:t>
            </a:r>
          </a:p>
          <a:p>
            <a:r>
              <a:rPr lang="de-DE" sz="3200" b="1" dirty="0">
                <a:solidFill>
                  <a:srgbClr val="0F2B57"/>
                </a:solidFill>
                <a:latin typeface="Fira Sans Medium" panose="020B0603050000020004" pitchFamily="34" charset="0"/>
              </a:rPr>
              <a:t>(z.B. Frustrationstoleranz) </a:t>
            </a:r>
          </a:p>
        </p:txBody>
      </p:sp>
    </p:spTree>
    <p:extLst>
      <p:ext uri="{BB962C8B-B14F-4D97-AF65-F5344CB8AC3E}">
        <p14:creationId xmlns:p14="http://schemas.microsoft.com/office/powerpoint/2010/main" val="2905883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778C279-1ABC-A9F5-B534-F7CE6F1122CF}"/>
              </a:ext>
            </a:extLst>
          </p:cNvPr>
          <p:cNvSpPr>
            <a:spLocks noGrp="1"/>
          </p:cNvSpPr>
          <p:nvPr>
            <p:ph type="title"/>
          </p:nvPr>
        </p:nvSpPr>
        <p:spPr/>
        <p:txBody>
          <a:bodyPr/>
          <a:lstStyle/>
          <a:p>
            <a:r>
              <a:rPr lang="de-DE" dirty="0"/>
              <a:t>Beispiel III.B:</a:t>
            </a:r>
          </a:p>
        </p:txBody>
      </p:sp>
      <p:sp>
        <p:nvSpPr>
          <p:cNvPr id="3" name="Inhaltsplatzhalter 2">
            <a:extLst>
              <a:ext uri="{FF2B5EF4-FFF2-40B4-BE49-F238E27FC236}">
                <a16:creationId xmlns:a16="http://schemas.microsoft.com/office/drawing/2014/main" id="{CF3994F8-6FCC-F3F8-3FAF-E0F32E36623C}"/>
              </a:ext>
            </a:extLst>
          </p:cNvPr>
          <p:cNvSpPr>
            <a:spLocks noGrp="1"/>
          </p:cNvSpPr>
          <p:nvPr>
            <p:ph sz="half" idx="1"/>
          </p:nvPr>
        </p:nvSpPr>
        <p:spPr>
          <a:xfrm>
            <a:off x="1675527" y="3651250"/>
            <a:ext cx="21020246" cy="8702676"/>
          </a:xfrm>
        </p:spPr>
        <p:txBody>
          <a:bodyPr>
            <a:normAutofit/>
          </a:bodyPr>
          <a:lstStyle/>
          <a:p>
            <a:pPr marL="0" indent="0">
              <a:lnSpc>
                <a:spcPct val="120000"/>
              </a:lnSpc>
              <a:buNone/>
            </a:pPr>
            <a:r>
              <a:rPr lang="de-DE" dirty="0"/>
              <a:t>Studentin B möchte die Prüfung in Fach XY im ersten Anlauf bestehen. Sie lernt mehrere Wochen. Sie besucht einen studentischen Lernkreis eine Woche vor der Prüfung. </a:t>
            </a:r>
          </a:p>
          <a:p>
            <a:pPr marL="0" indent="0">
              <a:lnSpc>
                <a:spcPct val="120000"/>
              </a:lnSpc>
              <a:buNone/>
            </a:pPr>
            <a:r>
              <a:rPr lang="de-DE" dirty="0"/>
              <a:t>Zusammen machen sie die Prüfung aus dem letzten Semester. </a:t>
            </a:r>
            <a:br>
              <a:rPr lang="de-DE" dirty="0"/>
            </a:br>
            <a:r>
              <a:rPr lang="de-DE" dirty="0"/>
              <a:t>Sie stellt fest, dass sie durchgefallen wäre. Sie stellt fest, dass Sie in der kurzen Zeit bis zur Prüfung den Rückstand nicht aufholen kann. Sie die Prüfung nicht mitschreiben und dann in den Zweitversuch gehen, der einen Monat später ist. </a:t>
            </a:r>
          </a:p>
        </p:txBody>
      </p:sp>
    </p:spTree>
    <p:extLst>
      <p:ext uri="{BB962C8B-B14F-4D97-AF65-F5344CB8AC3E}">
        <p14:creationId xmlns:p14="http://schemas.microsoft.com/office/powerpoint/2010/main" val="32102044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Inhaltsplatzhalter 7">
            <a:extLst>
              <a:ext uri="{FF2B5EF4-FFF2-40B4-BE49-F238E27FC236}">
                <a16:creationId xmlns:a16="http://schemas.microsoft.com/office/drawing/2014/main" id="{0C713B2D-E708-4785-82C5-3BAFF5AA7B93}"/>
              </a:ext>
            </a:extLst>
          </p:cNvPr>
          <p:cNvSpPr>
            <a:spLocks noGrp="1"/>
          </p:cNvSpPr>
          <p:nvPr>
            <p:ph sz="half" idx="1"/>
          </p:nvPr>
        </p:nvSpPr>
        <p:spPr>
          <a:xfrm>
            <a:off x="1675527" y="1484529"/>
            <a:ext cx="21020246" cy="10866535"/>
          </a:xfrm>
        </p:spPr>
        <p:txBody>
          <a:bodyPr>
            <a:normAutofit/>
          </a:bodyPr>
          <a:lstStyle/>
          <a:p>
            <a:pPr marL="0" indent="0">
              <a:buNone/>
            </a:pPr>
            <a:r>
              <a:rPr lang="de-DE" b="1" dirty="0"/>
              <a:t>Beispiel-Szenario IV:  Abbruch nach kritischem Feedback</a:t>
            </a:r>
          </a:p>
          <a:p>
            <a:pPr marL="0" indent="0">
              <a:buNone/>
            </a:pPr>
            <a:endParaRPr lang="de-DE" b="1" dirty="0"/>
          </a:p>
          <a:p>
            <a:pPr marL="0" indent="0">
              <a:buNone/>
            </a:pPr>
            <a:endParaRPr lang="de-DE" b="1" dirty="0"/>
          </a:p>
          <a:p>
            <a:pPr marL="0" indent="0">
              <a:buNone/>
            </a:pPr>
            <a:endParaRPr lang="de-DE" b="1" dirty="0"/>
          </a:p>
        </p:txBody>
      </p:sp>
      <p:graphicFrame>
        <p:nvGraphicFramePr>
          <p:cNvPr id="12" name="Diagramm 11">
            <a:extLst>
              <a:ext uri="{FF2B5EF4-FFF2-40B4-BE49-F238E27FC236}">
                <a16:creationId xmlns:a16="http://schemas.microsoft.com/office/drawing/2014/main" id="{39948F4C-FD4C-413C-8941-682912863EAB}"/>
              </a:ext>
            </a:extLst>
          </p:cNvPr>
          <p:cNvGraphicFramePr/>
          <p:nvPr>
            <p:extLst>
              <p:ext uri="{D42A27DB-BD31-4B8C-83A1-F6EECF244321}">
                <p14:modId xmlns:p14="http://schemas.microsoft.com/office/powerpoint/2010/main" val="3745443522"/>
              </p:ext>
            </p:extLst>
          </p:nvPr>
        </p:nvGraphicFramePr>
        <p:xfrm>
          <a:off x="1675527" y="3628323"/>
          <a:ext cx="21020246" cy="645935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Pfeil: nach rechts 6">
            <a:extLst>
              <a:ext uri="{FF2B5EF4-FFF2-40B4-BE49-F238E27FC236}">
                <a16:creationId xmlns:a16="http://schemas.microsoft.com/office/drawing/2014/main" id="{F2F2802D-3B78-4C82-8585-874CC1D0A84A}"/>
              </a:ext>
            </a:extLst>
          </p:cNvPr>
          <p:cNvSpPr/>
          <p:nvPr/>
        </p:nvSpPr>
        <p:spPr>
          <a:xfrm rot="2309528">
            <a:off x="11772856" y="8604829"/>
            <a:ext cx="3329399" cy="1424304"/>
          </a:xfrm>
          <a:prstGeom prst="rightArrow">
            <a:avLst/>
          </a:prstGeom>
          <a:solidFill>
            <a:srgbClr val="71BDE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7194" dirty="0"/>
          </a:p>
        </p:txBody>
      </p:sp>
      <p:sp>
        <p:nvSpPr>
          <p:cNvPr id="10" name="Explosion: 8 Zacken 9">
            <a:extLst>
              <a:ext uri="{FF2B5EF4-FFF2-40B4-BE49-F238E27FC236}">
                <a16:creationId xmlns:a16="http://schemas.microsoft.com/office/drawing/2014/main" id="{9AC71796-5279-40AC-8419-E3D2F31075BB}"/>
              </a:ext>
            </a:extLst>
          </p:cNvPr>
          <p:cNvSpPr/>
          <p:nvPr/>
        </p:nvSpPr>
        <p:spPr>
          <a:xfrm>
            <a:off x="14796835" y="9316979"/>
            <a:ext cx="5892761" cy="3804785"/>
          </a:xfrm>
          <a:prstGeom prst="irregularSeal1">
            <a:avLst/>
          </a:prstGeom>
          <a:solidFill>
            <a:srgbClr val="71BDE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5597" b="1" dirty="0">
                <a:latin typeface="Fira Sans" panose="020B0503050000020004" pitchFamily="34" charset="0"/>
              </a:rPr>
              <a:t>Abbruch</a:t>
            </a:r>
            <a:r>
              <a:rPr lang="de-DE" sz="7194" dirty="0"/>
              <a:t> </a:t>
            </a:r>
          </a:p>
        </p:txBody>
      </p:sp>
    </p:spTree>
    <p:extLst>
      <p:ext uri="{BB962C8B-B14F-4D97-AF65-F5344CB8AC3E}">
        <p14:creationId xmlns:p14="http://schemas.microsoft.com/office/powerpoint/2010/main" val="1332108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778C279-1ABC-A9F5-B534-F7CE6F1122CF}"/>
              </a:ext>
            </a:extLst>
          </p:cNvPr>
          <p:cNvSpPr>
            <a:spLocks noGrp="1"/>
          </p:cNvSpPr>
          <p:nvPr>
            <p:ph type="title"/>
          </p:nvPr>
        </p:nvSpPr>
        <p:spPr/>
        <p:txBody>
          <a:bodyPr/>
          <a:lstStyle/>
          <a:p>
            <a:r>
              <a:rPr lang="de-DE" dirty="0"/>
              <a:t>Beispiel IV:</a:t>
            </a:r>
          </a:p>
        </p:txBody>
      </p:sp>
      <p:sp>
        <p:nvSpPr>
          <p:cNvPr id="3" name="Inhaltsplatzhalter 2">
            <a:extLst>
              <a:ext uri="{FF2B5EF4-FFF2-40B4-BE49-F238E27FC236}">
                <a16:creationId xmlns:a16="http://schemas.microsoft.com/office/drawing/2014/main" id="{CF3994F8-6FCC-F3F8-3FAF-E0F32E36623C}"/>
              </a:ext>
            </a:extLst>
          </p:cNvPr>
          <p:cNvSpPr>
            <a:spLocks noGrp="1"/>
          </p:cNvSpPr>
          <p:nvPr>
            <p:ph sz="half" idx="1"/>
          </p:nvPr>
        </p:nvSpPr>
        <p:spPr>
          <a:xfrm>
            <a:off x="1675527" y="3651250"/>
            <a:ext cx="21020246" cy="8702676"/>
          </a:xfrm>
        </p:spPr>
        <p:txBody>
          <a:bodyPr>
            <a:normAutofit/>
          </a:bodyPr>
          <a:lstStyle/>
          <a:p>
            <a:pPr marL="0" indent="0">
              <a:lnSpc>
                <a:spcPct val="120000"/>
              </a:lnSpc>
              <a:buNone/>
            </a:pPr>
            <a:r>
              <a:rPr lang="de-DE" dirty="0"/>
              <a:t>[…]</a:t>
            </a:r>
          </a:p>
          <a:p>
            <a:pPr marL="0" indent="0">
              <a:lnSpc>
                <a:spcPct val="120000"/>
              </a:lnSpc>
              <a:buNone/>
            </a:pPr>
            <a:r>
              <a:rPr lang="de-DE" dirty="0"/>
              <a:t>Student A ist durch das Feedback seiner Betreuerin sehr gekränkt. Er fühlt sich ungerecht behandelt und bricht das Schreibprojekt ab.</a:t>
            </a:r>
          </a:p>
          <a:p>
            <a:pPr marL="0" indent="0">
              <a:lnSpc>
                <a:spcPct val="120000"/>
              </a:lnSpc>
              <a:buNone/>
            </a:pPr>
            <a:endParaRPr lang="de-DE" dirty="0"/>
          </a:p>
        </p:txBody>
      </p:sp>
    </p:spTree>
    <p:extLst>
      <p:ext uri="{BB962C8B-B14F-4D97-AF65-F5344CB8AC3E}">
        <p14:creationId xmlns:p14="http://schemas.microsoft.com/office/powerpoint/2010/main" val="35232272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4FD6BA4F-4AD5-49DC-993C-B3A10E74B516}"/>
              </a:ext>
            </a:extLst>
          </p:cNvPr>
          <p:cNvSpPr>
            <a:spLocks noGrp="1"/>
          </p:cNvSpPr>
          <p:nvPr>
            <p:ph idx="1"/>
          </p:nvPr>
        </p:nvSpPr>
        <p:spPr>
          <a:xfrm>
            <a:off x="1675527" y="1831420"/>
            <a:ext cx="21020246" cy="10519644"/>
          </a:xfrm>
        </p:spPr>
        <p:txBody>
          <a:bodyPr/>
          <a:lstStyle/>
          <a:p>
            <a:pPr marL="0" indent="0">
              <a:buNone/>
            </a:pPr>
            <a:endParaRPr lang="de-DE" dirty="0"/>
          </a:p>
          <a:p>
            <a:pPr marL="0" indent="0">
              <a:buNone/>
            </a:pPr>
            <a:endParaRPr lang="de-DE" dirty="0"/>
          </a:p>
          <a:p>
            <a:pPr marL="0" indent="0">
              <a:buNone/>
            </a:pPr>
            <a:endParaRPr lang="de-DE" dirty="0"/>
          </a:p>
          <a:p>
            <a:pPr marL="0" indent="0">
              <a:buNone/>
            </a:pPr>
            <a:r>
              <a:rPr lang="de-DE" dirty="0"/>
              <a:t>Die unzähligen Spielarten dieses Prozesses können hier natürlich nicht erschöpfend dargestellt werden. </a:t>
            </a:r>
          </a:p>
          <a:p>
            <a:pPr marL="0" indent="0">
              <a:buNone/>
            </a:pPr>
            <a:endParaRPr lang="de-DE" dirty="0"/>
          </a:p>
          <a:p>
            <a:pPr marL="0" indent="0">
              <a:buNone/>
            </a:pPr>
            <a:r>
              <a:rPr lang="de-DE" b="1" dirty="0">
                <a:latin typeface="Fira Sans Medium" panose="020B0603050000020004" pitchFamily="34" charset="0"/>
              </a:rPr>
              <a:t>Im Folgenden: </a:t>
            </a:r>
          </a:p>
          <a:p>
            <a:pPr marL="0" indent="0">
              <a:buNone/>
            </a:pPr>
            <a:r>
              <a:rPr lang="de-DE" b="1" dirty="0">
                <a:latin typeface="Fira Sans Medium" panose="020B0603050000020004" pitchFamily="34" charset="0"/>
              </a:rPr>
              <a:t>Zusammenfassung der verschiedenen Coping-Strategien</a:t>
            </a:r>
          </a:p>
        </p:txBody>
      </p:sp>
    </p:spTree>
    <p:extLst>
      <p:ext uri="{BB962C8B-B14F-4D97-AF65-F5344CB8AC3E}">
        <p14:creationId xmlns:p14="http://schemas.microsoft.com/office/powerpoint/2010/main" val="8707126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7645663-8FB5-4798-928F-6F4B5AE8F6C5}"/>
              </a:ext>
            </a:extLst>
          </p:cNvPr>
          <p:cNvSpPr>
            <a:spLocks noGrp="1"/>
          </p:cNvSpPr>
          <p:nvPr>
            <p:ph type="title"/>
          </p:nvPr>
        </p:nvSpPr>
        <p:spPr>
          <a:xfrm>
            <a:off x="1675527" y="1364937"/>
            <a:ext cx="21020246" cy="2812674"/>
          </a:xfrm>
        </p:spPr>
        <p:txBody>
          <a:bodyPr>
            <a:normAutofit/>
          </a:bodyPr>
          <a:lstStyle/>
          <a:p>
            <a:r>
              <a:rPr lang="de-DE" b="1" dirty="0"/>
              <a:t>Anpassung des zukünftigen Handelns zur Zielerreichung</a:t>
            </a:r>
          </a:p>
        </p:txBody>
      </p:sp>
      <p:sp>
        <p:nvSpPr>
          <p:cNvPr id="3" name="Inhaltsplatzhalter 2">
            <a:extLst>
              <a:ext uri="{FF2B5EF4-FFF2-40B4-BE49-F238E27FC236}">
                <a16:creationId xmlns:a16="http://schemas.microsoft.com/office/drawing/2014/main" id="{E6E14761-2F28-450F-B44D-81F956526293}"/>
              </a:ext>
            </a:extLst>
          </p:cNvPr>
          <p:cNvSpPr>
            <a:spLocks noGrp="1"/>
          </p:cNvSpPr>
          <p:nvPr>
            <p:ph idx="1"/>
          </p:nvPr>
        </p:nvSpPr>
        <p:spPr>
          <a:xfrm>
            <a:off x="1675527" y="4177611"/>
            <a:ext cx="21020246" cy="8173453"/>
          </a:xfrm>
        </p:spPr>
        <p:txBody>
          <a:bodyPr>
            <a:normAutofit/>
          </a:bodyPr>
          <a:lstStyle/>
          <a:p>
            <a:pPr marL="0" indent="0">
              <a:lnSpc>
                <a:spcPct val="100000"/>
              </a:lnSpc>
              <a:buNone/>
            </a:pPr>
            <a:r>
              <a:rPr lang="en-US" sz="4798" i="1" dirty="0"/>
              <a:t>“[…] people choose to </a:t>
            </a:r>
            <a:r>
              <a:rPr lang="en-US" sz="4798" b="1" i="1" dirty="0"/>
              <a:t>increase their effort</a:t>
            </a:r>
            <a:r>
              <a:rPr lang="en-US" sz="4798" i="1" dirty="0"/>
              <a:t>, rather than lower the standard, when the </a:t>
            </a:r>
            <a:r>
              <a:rPr lang="en-US" sz="4798" b="1" i="1" dirty="0"/>
              <a:t>goal is clear, when high commitment is secured for it, and when belief in eventual success is high</a:t>
            </a:r>
            <a:r>
              <a:rPr lang="en-US" sz="4798" i="1" dirty="0"/>
              <a:t>.” </a:t>
            </a:r>
            <a:r>
              <a:rPr lang="en-US" sz="4798" dirty="0"/>
              <a:t>(Kluger &amp; </a:t>
            </a:r>
            <a:r>
              <a:rPr lang="en-US" sz="4798" dirty="0" err="1"/>
              <a:t>DeNisi</a:t>
            </a:r>
            <a:r>
              <a:rPr lang="en-US" sz="4798" dirty="0"/>
              <a:t> 1996)</a:t>
            </a:r>
          </a:p>
          <a:p>
            <a:pPr marL="0" indent="0">
              <a:buNone/>
            </a:pPr>
            <a:endParaRPr lang="de-DE" sz="4798" i="1" dirty="0"/>
          </a:p>
          <a:p>
            <a:pPr marL="0" indent="0">
              <a:buNone/>
            </a:pPr>
            <a:r>
              <a:rPr lang="de-DE" sz="4798" dirty="0">
                <a:latin typeface="Fira Sans Medium" panose="020B0603050000020004" pitchFamily="34" charset="0"/>
              </a:rPr>
              <a:t>Leistungssteigerung</a:t>
            </a:r>
            <a:r>
              <a:rPr lang="de-DE" sz="4798" dirty="0"/>
              <a:t> bei:</a:t>
            </a:r>
          </a:p>
          <a:p>
            <a:pPr>
              <a:buFont typeface="Wingdings" panose="05000000000000000000" pitchFamily="2" charset="2"/>
              <a:buChar char="à"/>
            </a:pPr>
            <a:r>
              <a:rPr lang="de-DE" sz="4798" dirty="0">
                <a:sym typeface="Wingdings" panose="05000000000000000000" pitchFamily="2" charset="2"/>
              </a:rPr>
              <a:t>Klaren </a:t>
            </a:r>
            <a:r>
              <a:rPr lang="de-DE" sz="4798" dirty="0">
                <a:latin typeface="Fira Sans Medium" panose="020B0603050000020004" pitchFamily="34" charset="0"/>
                <a:sym typeface="Wingdings" panose="05000000000000000000" pitchFamily="2" charset="2"/>
              </a:rPr>
              <a:t>Zielen</a:t>
            </a:r>
            <a:r>
              <a:rPr lang="de-DE" sz="4798" dirty="0">
                <a:sym typeface="Wingdings" panose="05000000000000000000" pitchFamily="2" charset="2"/>
              </a:rPr>
              <a:t> </a:t>
            </a:r>
          </a:p>
          <a:p>
            <a:pPr>
              <a:buFont typeface="Wingdings" panose="05000000000000000000" pitchFamily="2" charset="2"/>
              <a:buChar char="à"/>
            </a:pPr>
            <a:r>
              <a:rPr lang="de-DE" sz="4798" dirty="0">
                <a:sym typeface="Wingdings" panose="05000000000000000000" pitchFamily="2" charset="2"/>
              </a:rPr>
              <a:t>Hoher (emotionaler) </a:t>
            </a:r>
            <a:r>
              <a:rPr lang="de-DE" sz="4798" dirty="0">
                <a:latin typeface="Fira Sans Medium" panose="020B0603050000020004" pitchFamily="34" charset="0"/>
                <a:sym typeface="Wingdings" panose="05000000000000000000" pitchFamily="2" charset="2"/>
              </a:rPr>
              <a:t>Bindung</a:t>
            </a:r>
            <a:r>
              <a:rPr lang="de-DE" sz="4798" dirty="0">
                <a:sym typeface="Wingdings" panose="05000000000000000000" pitchFamily="2" charset="2"/>
              </a:rPr>
              <a:t> an das Ziel</a:t>
            </a:r>
          </a:p>
          <a:p>
            <a:pPr>
              <a:buFont typeface="Wingdings" panose="05000000000000000000" pitchFamily="2" charset="2"/>
              <a:buChar char="à"/>
            </a:pPr>
            <a:r>
              <a:rPr lang="de-DE" sz="4798" dirty="0">
                <a:sym typeface="Wingdings" panose="05000000000000000000" pitchFamily="2" charset="2"/>
              </a:rPr>
              <a:t>Glaube/Vertrauen in die letztendliche Zielerreichung </a:t>
            </a:r>
          </a:p>
        </p:txBody>
      </p:sp>
    </p:spTree>
    <p:extLst>
      <p:ext uri="{BB962C8B-B14F-4D97-AF65-F5344CB8AC3E}">
        <p14:creationId xmlns:p14="http://schemas.microsoft.com/office/powerpoint/2010/main" val="29876325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22467FB-FDE3-4D02-AC50-5DB4EDA44CE3}"/>
              </a:ext>
            </a:extLst>
          </p:cNvPr>
          <p:cNvSpPr>
            <a:spLocks noGrp="1"/>
          </p:cNvSpPr>
          <p:nvPr>
            <p:ph type="title"/>
          </p:nvPr>
        </p:nvSpPr>
        <p:spPr>
          <a:xfrm>
            <a:off x="1675527" y="1364937"/>
            <a:ext cx="21020246" cy="2676269"/>
          </a:xfrm>
        </p:spPr>
        <p:txBody>
          <a:bodyPr/>
          <a:lstStyle/>
          <a:p>
            <a:r>
              <a:rPr lang="de-DE" b="1" dirty="0"/>
              <a:t>Abbruch der Zielerreichung/ Aufgabe des Ziels</a:t>
            </a:r>
          </a:p>
        </p:txBody>
      </p:sp>
      <p:sp>
        <p:nvSpPr>
          <p:cNvPr id="3" name="Inhaltsplatzhalter 2">
            <a:extLst>
              <a:ext uri="{FF2B5EF4-FFF2-40B4-BE49-F238E27FC236}">
                <a16:creationId xmlns:a16="http://schemas.microsoft.com/office/drawing/2014/main" id="{03D74C57-4F6A-4A23-BCC8-AD61F5584CE5}"/>
              </a:ext>
            </a:extLst>
          </p:cNvPr>
          <p:cNvSpPr>
            <a:spLocks noGrp="1"/>
          </p:cNvSpPr>
          <p:nvPr>
            <p:ph idx="1"/>
          </p:nvPr>
        </p:nvSpPr>
        <p:spPr>
          <a:xfrm>
            <a:off x="1675527" y="4041206"/>
            <a:ext cx="21020246" cy="8309858"/>
          </a:xfrm>
        </p:spPr>
        <p:txBody>
          <a:bodyPr>
            <a:normAutofit lnSpcReduction="10000"/>
          </a:bodyPr>
          <a:lstStyle/>
          <a:p>
            <a:pPr marL="0" indent="0">
              <a:lnSpc>
                <a:spcPct val="100000"/>
              </a:lnSpc>
              <a:buNone/>
            </a:pPr>
            <a:r>
              <a:rPr lang="en-US" sz="4798" i="1" dirty="0"/>
              <a:t>“Seems to happen when the discrepancy is perceived to have a low likelihood of being eliminated through actions.” </a:t>
            </a:r>
            <a:r>
              <a:rPr lang="en-US" sz="4798" dirty="0"/>
              <a:t>(Kluger &amp; </a:t>
            </a:r>
            <a:r>
              <a:rPr lang="en-US" sz="4798" dirty="0" err="1"/>
              <a:t>DeNisi</a:t>
            </a:r>
            <a:r>
              <a:rPr lang="en-US" sz="4798" dirty="0"/>
              <a:t> 1996)</a:t>
            </a:r>
          </a:p>
          <a:p>
            <a:pPr marL="0" indent="0">
              <a:buNone/>
            </a:pPr>
            <a:endParaRPr lang="en-US" sz="4798" i="1" dirty="0"/>
          </a:p>
          <a:p>
            <a:pPr marL="0" indent="0">
              <a:buNone/>
            </a:pPr>
            <a:endParaRPr lang="de-DE" sz="4798" i="1" dirty="0"/>
          </a:p>
          <a:p>
            <a:pPr marL="0" indent="0">
              <a:buNone/>
            </a:pPr>
            <a:endParaRPr lang="de-DE" sz="4798" i="1" dirty="0"/>
          </a:p>
          <a:p>
            <a:pPr marL="0" indent="0">
              <a:buNone/>
            </a:pPr>
            <a:r>
              <a:rPr lang="de-DE" sz="4798" dirty="0">
                <a:latin typeface="Fira Sans Medium" panose="020B0603050000020004" pitchFamily="34" charset="0"/>
              </a:rPr>
              <a:t>Abbruch der Zielerreichung </a:t>
            </a:r>
            <a:r>
              <a:rPr lang="de-DE" sz="4798" dirty="0"/>
              <a:t>bei: </a:t>
            </a:r>
          </a:p>
          <a:p>
            <a:pPr>
              <a:buFont typeface="Wingdings" panose="05000000000000000000" pitchFamily="2" charset="2"/>
              <a:buChar char="à"/>
            </a:pPr>
            <a:r>
              <a:rPr lang="de-DE" sz="4798" dirty="0">
                <a:latin typeface="Fira Sans Medium" panose="020B0603050000020004" pitchFamily="34" charset="0"/>
                <a:sym typeface="Wingdings" panose="05000000000000000000" pitchFamily="2" charset="2"/>
              </a:rPr>
              <a:t>Glaube an Unwahrscheinlichkeit</a:t>
            </a:r>
            <a:r>
              <a:rPr lang="de-DE" sz="4798" dirty="0">
                <a:sym typeface="Wingdings" panose="05000000000000000000" pitchFamily="2" charset="2"/>
              </a:rPr>
              <a:t>, dass das Ziel durch eine </a:t>
            </a:r>
            <a:r>
              <a:rPr lang="de-DE" sz="4798" dirty="0">
                <a:latin typeface="Fira Sans Medium" panose="020B0603050000020004" pitchFamily="34" charset="0"/>
                <a:sym typeface="Wingdings" panose="05000000000000000000" pitchFamily="2" charset="2"/>
              </a:rPr>
              <a:t>Verhaltensänderung </a:t>
            </a:r>
            <a:r>
              <a:rPr lang="de-DE" sz="4798" dirty="0">
                <a:sym typeface="Wingdings" panose="05000000000000000000" pitchFamily="2" charset="2"/>
              </a:rPr>
              <a:t>erreicht wird.</a:t>
            </a:r>
          </a:p>
          <a:p>
            <a:pPr>
              <a:buFont typeface="Wingdings" panose="05000000000000000000" pitchFamily="2" charset="2"/>
              <a:buChar char="à"/>
            </a:pPr>
            <a:r>
              <a:rPr lang="de-DE" sz="4798" dirty="0">
                <a:sym typeface="Wingdings" panose="05000000000000000000" pitchFamily="2" charset="2"/>
              </a:rPr>
              <a:t>Geringes Selbstwirksamkeitserleben &amp; Kontrollerwartung </a:t>
            </a:r>
          </a:p>
          <a:p>
            <a:pPr>
              <a:buFont typeface="Wingdings" panose="05000000000000000000" pitchFamily="2" charset="2"/>
              <a:buChar char="à"/>
            </a:pPr>
            <a:r>
              <a:rPr lang="de-DE" sz="4798" dirty="0">
                <a:latin typeface="Fira Sans Medium" panose="020B0603050000020004" pitchFamily="34" charset="0"/>
                <a:sym typeface="Wingdings" panose="05000000000000000000" pitchFamily="2" charset="2"/>
              </a:rPr>
              <a:t>Unklarheit</a:t>
            </a:r>
            <a:r>
              <a:rPr lang="de-DE" sz="4798" dirty="0">
                <a:sym typeface="Wingdings" panose="05000000000000000000" pitchFamily="2" charset="2"/>
              </a:rPr>
              <a:t>, wie das Ziel durch eine </a:t>
            </a:r>
            <a:r>
              <a:rPr lang="de-DE" sz="4798" dirty="0">
                <a:latin typeface="Fira Sans Medium" panose="020B0603050000020004" pitchFamily="34" charset="0"/>
                <a:sym typeface="Wingdings" panose="05000000000000000000" pitchFamily="2" charset="2"/>
              </a:rPr>
              <a:t>Verhaltensänderung</a:t>
            </a:r>
            <a:r>
              <a:rPr lang="de-DE" sz="4798" dirty="0">
                <a:sym typeface="Wingdings" panose="05000000000000000000" pitchFamily="2" charset="2"/>
              </a:rPr>
              <a:t> erreicht wird. </a:t>
            </a:r>
            <a:endParaRPr lang="de-DE" sz="4798" dirty="0"/>
          </a:p>
        </p:txBody>
      </p:sp>
    </p:spTree>
    <p:extLst>
      <p:ext uri="{BB962C8B-B14F-4D97-AF65-F5344CB8AC3E}">
        <p14:creationId xmlns:p14="http://schemas.microsoft.com/office/powerpoint/2010/main" val="265604224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B4EFD6B-2176-48A1-896D-5E64B2CCC004}"/>
              </a:ext>
            </a:extLst>
          </p:cNvPr>
          <p:cNvSpPr>
            <a:spLocks noGrp="1"/>
          </p:cNvSpPr>
          <p:nvPr>
            <p:ph type="title"/>
          </p:nvPr>
        </p:nvSpPr>
        <p:spPr/>
        <p:txBody>
          <a:bodyPr/>
          <a:lstStyle/>
          <a:p>
            <a:r>
              <a:rPr lang="de-DE" b="1" dirty="0"/>
              <a:t>Anpassung des Ziels</a:t>
            </a:r>
          </a:p>
        </p:txBody>
      </p:sp>
      <p:sp>
        <p:nvSpPr>
          <p:cNvPr id="3" name="Inhaltsplatzhalter 2">
            <a:extLst>
              <a:ext uri="{FF2B5EF4-FFF2-40B4-BE49-F238E27FC236}">
                <a16:creationId xmlns:a16="http://schemas.microsoft.com/office/drawing/2014/main" id="{1E98058C-5C03-4D7F-8407-28F7D9CB03CC}"/>
              </a:ext>
            </a:extLst>
          </p:cNvPr>
          <p:cNvSpPr>
            <a:spLocks noGrp="1"/>
          </p:cNvSpPr>
          <p:nvPr>
            <p:ph idx="1"/>
          </p:nvPr>
        </p:nvSpPr>
        <p:spPr/>
        <p:txBody>
          <a:bodyPr>
            <a:normAutofit fontScale="85000" lnSpcReduction="20000"/>
          </a:bodyPr>
          <a:lstStyle/>
          <a:p>
            <a:pPr marL="0" indent="0">
              <a:lnSpc>
                <a:spcPct val="120000"/>
              </a:lnSpc>
              <a:buNone/>
            </a:pPr>
            <a:r>
              <a:rPr lang="en-US" sz="4798" i="1" dirty="0"/>
              <a:t>“People may lower the standard when they receive negative feedback and when they cannot or do not want to abandon the standard. Alternatively, people may raise their standard when they receive positive feedback.”  </a:t>
            </a:r>
            <a:r>
              <a:rPr lang="en-US" sz="4798" dirty="0"/>
              <a:t>(Kluger &amp; </a:t>
            </a:r>
            <a:r>
              <a:rPr lang="en-US" sz="4798" dirty="0" err="1"/>
              <a:t>DeNisi</a:t>
            </a:r>
            <a:r>
              <a:rPr lang="en-US" sz="4798" dirty="0"/>
              <a:t> 1996)</a:t>
            </a:r>
          </a:p>
          <a:p>
            <a:pPr marL="0" indent="0">
              <a:buNone/>
            </a:pPr>
            <a:endParaRPr lang="de-DE" sz="4798" i="1" dirty="0"/>
          </a:p>
          <a:p>
            <a:pPr marL="0" indent="0">
              <a:buNone/>
            </a:pPr>
            <a:endParaRPr lang="de-DE" sz="4798" i="1" dirty="0"/>
          </a:p>
          <a:p>
            <a:pPr marL="0" indent="0">
              <a:buNone/>
            </a:pPr>
            <a:r>
              <a:rPr lang="de-DE" sz="4798" dirty="0">
                <a:latin typeface="Fira Sans Medium" panose="020B0603050000020004" pitchFamily="34" charset="0"/>
              </a:rPr>
              <a:t>Anpassung des Ziels: </a:t>
            </a:r>
          </a:p>
          <a:p>
            <a:pPr>
              <a:buFont typeface="Wingdings" panose="05000000000000000000" pitchFamily="2" charset="2"/>
              <a:buChar char="à"/>
            </a:pPr>
            <a:r>
              <a:rPr lang="de-DE" sz="4798" dirty="0">
                <a:sym typeface="Wingdings" panose="05000000000000000000" pitchFamily="2" charset="2"/>
              </a:rPr>
              <a:t>Zielerreichung nicht durch </a:t>
            </a:r>
            <a:r>
              <a:rPr lang="de-DE" sz="4798" dirty="0">
                <a:latin typeface="Fira Sans Medium" panose="020B0603050000020004" pitchFamily="34" charset="0"/>
                <a:sym typeface="Wingdings" panose="05000000000000000000" pitchFamily="2" charset="2"/>
              </a:rPr>
              <a:t>Verhaltensänderung</a:t>
            </a:r>
            <a:r>
              <a:rPr lang="de-DE" sz="4798" dirty="0">
                <a:sym typeface="Wingdings" panose="05000000000000000000" pitchFamily="2" charset="2"/>
              </a:rPr>
              <a:t> wahrscheinlich </a:t>
            </a:r>
          </a:p>
          <a:p>
            <a:pPr marL="0" indent="0">
              <a:buNone/>
            </a:pPr>
            <a:r>
              <a:rPr lang="de-DE" sz="4798" b="1" dirty="0">
                <a:sym typeface="Wingdings" panose="05000000000000000000" pitchFamily="2" charset="2"/>
              </a:rPr>
              <a:t>UND </a:t>
            </a:r>
          </a:p>
          <a:p>
            <a:pPr>
              <a:buFont typeface="Wingdings" panose="05000000000000000000" pitchFamily="2" charset="2"/>
              <a:buChar char="à"/>
            </a:pPr>
            <a:r>
              <a:rPr lang="de-DE" sz="4798" dirty="0">
                <a:sym typeface="Wingdings" panose="05000000000000000000" pitchFamily="2" charset="2"/>
              </a:rPr>
              <a:t>Aufgabe des </a:t>
            </a:r>
            <a:r>
              <a:rPr lang="de-DE" sz="4798" dirty="0">
                <a:latin typeface="Fira Sans Medium" panose="020B0603050000020004" pitchFamily="34" charset="0"/>
                <a:sym typeface="Wingdings" panose="05000000000000000000" pitchFamily="2" charset="2"/>
              </a:rPr>
              <a:t>Ziels nicht möglich </a:t>
            </a:r>
            <a:r>
              <a:rPr lang="de-DE" sz="4798" dirty="0">
                <a:sym typeface="Wingdings" panose="05000000000000000000" pitchFamily="2" charset="2"/>
              </a:rPr>
              <a:t>oder gewünscht</a:t>
            </a:r>
          </a:p>
          <a:p>
            <a:pPr>
              <a:buFont typeface="Wingdings" panose="05000000000000000000" pitchFamily="2" charset="2"/>
              <a:buChar char="à"/>
            </a:pPr>
            <a:endParaRPr lang="de-DE" sz="4798" dirty="0">
              <a:sym typeface="Wingdings" panose="05000000000000000000" pitchFamily="2" charset="2"/>
            </a:endParaRPr>
          </a:p>
          <a:p>
            <a:pPr marL="0" indent="0">
              <a:buNone/>
            </a:pPr>
            <a:r>
              <a:rPr lang="de-DE" sz="4798" dirty="0">
                <a:latin typeface="Fira Sans Medium" panose="020B0603050000020004" pitchFamily="34" charset="0"/>
                <a:sym typeface="Wingdings" panose="05000000000000000000" pitchFamily="2" charset="2"/>
              </a:rPr>
              <a:t>Unklar: </a:t>
            </a:r>
            <a:r>
              <a:rPr lang="de-DE" sz="4798" dirty="0">
                <a:sym typeface="Wingdings" panose="05000000000000000000" pitchFamily="2" charset="2"/>
              </a:rPr>
              <a:t>Faktoren, die Aufgabe des Ziels verhindern? </a:t>
            </a:r>
          </a:p>
          <a:p>
            <a:pPr marL="0" indent="0">
              <a:buNone/>
            </a:pPr>
            <a:r>
              <a:rPr lang="de-DE" sz="4798" dirty="0">
                <a:sym typeface="Wingdings" panose="05000000000000000000" pitchFamily="2" charset="2"/>
              </a:rPr>
              <a:t> Emotionale Bindung? </a:t>
            </a:r>
            <a:r>
              <a:rPr lang="de-DE" sz="4798" dirty="0">
                <a:latin typeface="Fira Sans Medium" panose="020B0603050000020004" pitchFamily="34" charset="0"/>
                <a:sym typeface="Wingdings" panose="05000000000000000000" pitchFamily="2" charset="2"/>
              </a:rPr>
              <a:t>Externe Faktoren?  </a:t>
            </a:r>
            <a:endParaRPr lang="de-DE" sz="4798" dirty="0">
              <a:latin typeface="Fira Sans Medium" panose="020B0603050000020004" pitchFamily="34" charset="0"/>
            </a:endParaRPr>
          </a:p>
        </p:txBody>
      </p:sp>
    </p:spTree>
    <p:extLst>
      <p:ext uri="{BB962C8B-B14F-4D97-AF65-F5344CB8AC3E}">
        <p14:creationId xmlns:p14="http://schemas.microsoft.com/office/powerpoint/2010/main" val="97701985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C37564E-8388-49DC-B0D8-766621578F95}"/>
              </a:ext>
            </a:extLst>
          </p:cNvPr>
          <p:cNvSpPr>
            <a:spLocks noGrp="1"/>
          </p:cNvSpPr>
          <p:nvPr>
            <p:ph type="title"/>
          </p:nvPr>
        </p:nvSpPr>
        <p:spPr/>
        <p:txBody>
          <a:bodyPr/>
          <a:lstStyle/>
          <a:p>
            <a:r>
              <a:rPr lang="de-DE" b="1" dirty="0"/>
              <a:t>Feedback ignorieren/entwerten</a:t>
            </a:r>
          </a:p>
        </p:txBody>
      </p:sp>
      <p:sp>
        <p:nvSpPr>
          <p:cNvPr id="3" name="Inhaltsplatzhalter 2">
            <a:extLst>
              <a:ext uri="{FF2B5EF4-FFF2-40B4-BE49-F238E27FC236}">
                <a16:creationId xmlns:a16="http://schemas.microsoft.com/office/drawing/2014/main" id="{C3F16AE5-7007-4F9A-9A2C-A58BF5E0748E}"/>
              </a:ext>
            </a:extLst>
          </p:cNvPr>
          <p:cNvSpPr>
            <a:spLocks noGrp="1"/>
          </p:cNvSpPr>
          <p:nvPr>
            <p:ph idx="1"/>
          </p:nvPr>
        </p:nvSpPr>
        <p:spPr/>
        <p:txBody>
          <a:bodyPr>
            <a:normAutofit/>
          </a:bodyPr>
          <a:lstStyle/>
          <a:p>
            <a:pPr marL="0" indent="0">
              <a:buNone/>
            </a:pPr>
            <a:r>
              <a:rPr lang="de-DE" dirty="0"/>
              <a:t>Auflösen der Ist-Soll-Diskrepanz durch Entwertung des Feedbacks.</a:t>
            </a:r>
          </a:p>
          <a:p>
            <a:pPr marL="0" indent="0">
              <a:buNone/>
            </a:pPr>
            <a:endParaRPr lang="de-DE" dirty="0"/>
          </a:p>
          <a:p>
            <a:pPr marL="0" indent="0">
              <a:lnSpc>
                <a:spcPct val="110000"/>
              </a:lnSpc>
              <a:buNone/>
            </a:pPr>
            <a:r>
              <a:rPr lang="de-DE" sz="4798" dirty="0">
                <a:latin typeface="Fira Sans Medium" panose="020B0603050000020004" pitchFamily="34" charset="0"/>
              </a:rPr>
              <a:t>Mögliche Gründe:</a:t>
            </a:r>
          </a:p>
          <a:p>
            <a:pPr marL="913943" lvl="1" indent="0">
              <a:lnSpc>
                <a:spcPct val="110000"/>
              </a:lnSpc>
              <a:buNone/>
            </a:pPr>
            <a:br>
              <a:rPr lang="de-DE" dirty="0"/>
            </a:br>
            <a:r>
              <a:rPr lang="de-DE" dirty="0">
                <a:sym typeface="Wingdings" panose="05000000000000000000" pitchFamily="2" charset="2"/>
              </a:rPr>
              <a:t> </a:t>
            </a:r>
            <a:r>
              <a:rPr lang="de-DE" dirty="0">
                <a:latin typeface="Fira Sans Medium" panose="020B0603050000020004" pitchFamily="34" charset="0"/>
                <a:sym typeface="Wingdings" panose="05000000000000000000" pitchFamily="2" charset="2"/>
              </a:rPr>
              <a:t>„Persönlich nehmen“: </a:t>
            </a:r>
            <a:r>
              <a:rPr lang="de-DE" dirty="0">
                <a:sym typeface="Wingdings" panose="05000000000000000000" pitchFamily="2" charset="2"/>
              </a:rPr>
              <a:t>starke emotionale Reaktion durch Bezug des Feedbacks auf </a:t>
            </a:r>
            <a:r>
              <a:rPr lang="de-DE" dirty="0">
                <a:latin typeface="Fira Sans Medium" panose="020B0603050000020004" pitchFamily="34" charset="0"/>
                <a:sym typeface="Wingdings" panose="05000000000000000000" pitchFamily="2" charset="2"/>
              </a:rPr>
              <a:t>Charaktereigenschaften</a:t>
            </a:r>
            <a:r>
              <a:rPr lang="de-DE" dirty="0">
                <a:sym typeface="Wingdings" panose="05000000000000000000" pitchFamily="2" charset="2"/>
              </a:rPr>
              <a:t> </a:t>
            </a:r>
          </a:p>
          <a:p>
            <a:pPr lvl="1">
              <a:buFont typeface="Wingdings" panose="05000000000000000000" pitchFamily="2" charset="2"/>
              <a:buChar char="à"/>
            </a:pPr>
            <a:r>
              <a:rPr lang="de-DE" dirty="0">
                <a:sym typeface="Wingdings" panose="05000000000000000000" pitchFamily="2" charset="2"/>
              </a:rPr>
              <a:t> (zu) </a:t>
            </a:r>
            <a:r>
              <a:rPr lang="de-DE" dirty="0">
                <a:latin typeface="Fira Sans Medium" panose="020B0603050000020004" pitchFamily="34" charset="0"/>
                <a:sym typeface="Wingdings" panose="05000000000000000000" pitchFamily="2" charset="2"/>
              </a:rPr>
              <a:t>starke Identifikation </a:t>
            </a:r>
            <a:r>
              <a:rPr lang="de-DE" dirty="0">
                <a:sym typeface="Wingdings" panose="05000000000000000000" pitchFamily="2" charset="2"/>
              </a:rPr>
              <a:t>mit dem eigenen Zielerreichungsverhalten</a:t>
            </a:r>
          </a:p>
          <a:p>
            <a:pPr lvl="1">
              <a:buFont typeface="Wingdings" panose="05000000000000000000" pitchFamily="2" charset="2"/>
              <a:buChar char="à"/>
            </a:pPr>
            <a:r>
              <a:rPr lang="de-DE" dirty="0">
                <a:sym typeface="Wingdings" panose="05000000000000000000" pitchFamily="2" charset="2"/>
              </a:rPr>
              <a:t> </a:t>
            </a:r>
            <a:r>
              <a:rPr lang="de-DE" dirty="0">
                <a:latin typeface="Fira Sans Medium" panose="020B0603050000020004" pitchFamily="34" charset="0"/>
                <a:sym typeface="Wingdings" panose="05000000000000000000" pitchFamily="2" charset="2"/>
              </a:rPr>
              <a:t>starres Selbstkonzept</a:t>
            </a:r>
          </a:p>
        </p:txBody>
      </p:sp>
    </p:spTree>
    <p:extLst>
      <p:ext uri="{BB962C8B-B14F-4D97-AF65-F5344CB8AC3E}">
        <p14:creationId xmlns:p14="http://schemas.microsoft.com/office/powerpoint/2010/main" val="127634979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B9E8C29-0A57-47E7-BDD6-21D253150F42}"/>
              </a:ext>
            </a:extLst>
          </p:cNvPr>
          <p:cNvSpPr>
            <a:spLocks noGrp="1"/>
          </p:cNvSpPr>
          <p:nvPr>
            <p:ph type="title"/>
          </p:nvPr>
        </p:nvSpPr>
        <p:spPr>
          <a:xfrm>
            <a:off x="1675527" y="1732080"/>
            <a:ext cx="21020246" cy="2954518"/>
          </a:xfrm>
        </p:spPr>
        <p:txBody>
          <a:bodyPr>
            <a:normAutofit fontScale="90000"/>
          </a:bodyPr>
          <a:lstStyle/>
          <a:p>
            <a:r>
              <a:rPr lang="en-US" sz="6197" b="1" dirty="0" err="1">
                <a:latin typeface="Fira Sans Medium" panose="020B0603050000020004" pitchFamily="34" charset="0"/>
              </a:rPr>
              <a:t>Schwierigkeit</a:t>
            </a:r>
            <a:r>
              <a:rPr lang="en-US" sz="6197" b="1" dirty="0">
                <a:latin typeface="Fira Sans Medium" panose="020B0603050000020004" pitchFamily="34" charset="0"/>
              </a:rPr>
              <a:t>: </a:t>
            </a:r>
            <a:r>
              <a:rPr lang="en-US" sz="6197" dirty="0" err="1">
                <a:latin typeface="Fira Sans Medium" panose="020B0603050000020004" pitchFamily="34" charset="0"/>
              </a:rPr>
              <a:t>Vorhersagen</a:t>
            </a:r>
            <a:r>
              <a:rPr lang="en-US" sz="6197" dirty="0">
                <a:latin typeface="Fira Sans Medium" panose="020B0603050000020004" pitchFamily="34" charset="0"/>
              </a:rPr>
              <a:t>, </a:t>
            </a:r>
            <a:r>
              <a:rPr lang="en-US" sz="6197" dirty="0" err="1">
                <a:latin typeface="Fira Sans Medium" panose="020B0603050000020004" pitchFamily="34" charset="0"/>
              </a:rPr>
              <a:t>welche</a:t>
            </a:r>
            <a:r>
              <a:rPr lang="en-US" sz="6197" dirty="0">
                <a:latin typeface="Fira Sans Medium" panose="020B0603050000020004" pitchFamily="34" charset="0"/>
              </a:rPr>
              <a:t> Coping-</a:t>
            </a:r>
            <a:r>
              <a:rPr lang="en-US" sz="6197" dirty="0" err="1">
                <a:latin typeface="Fira Sans Medium" panose="020B0603050000020004" pitchFamily="34" charset="0"/>
              </a:rPr>
              <a:t>Strategie</a:t>
            </a:r>
            <a:r>
              <a:rPr lang="en-US" sz="6197" dirty="0">
                <a:latin typeface="Fira Sans Medium" panose="020B0603050000020004" pitchFamily="34" charset="0"/>
              </a:rPr>
              <a:t> </a:t>
            </a:r>
            <a:r>
              <a:rPr lang="en-US" sz="6197" dirty="0" err="1">
                <a:latin typeface="Fira Sans Medium" panose="020B0603050000020004" pitchFamily="34" charset="0"/>
              </a:rPr>
              <a:t>aktiviert</a:t>
            </a:r>
            <a:r>
              <a:rPr lang="en-US" sz="6197" dirty="0">
                <a:latin typeface="Fira Sans Medium" panose="020B0603050000020004" pitchFamily="34" charset="0"/>
              </a:rPr>
              <a:t> </a:t>
            </a:r>
            <a:r>
              <a:rPr lang="en-US" sz="6197" dirty="0" err="1">
                <a:latin typeface="Fira Sans Medium" panose="020B0603050000020004" pitchFamily="34" charset="0"/>
              </a:rPr>
              <a:t>wird</a:t>
            </a:r>
            <a:r>
              <a:rPr lang="en-US" sz="6197" dirty="0">
                <a:latin typeface="Fira Sans Medium" panose="020B0603050000020004" pitchFamily="34" charset="0"/>
              </a:rPr>
              <a:t>. </a:t>
            </a:r>
            <a:r>
              <a:rPr lang="en-US" sz="6197" dirty="0" err="1">
                <a:latin typeface="Fira Sans Medium" panose="020B0603050000020004" pitchFamily="34" charset="0"/>
              </a:rPr>
              <a:t>Abhängigkeit</a:t>
            </a:r>
            <a:r>
              <a:rPr lang="en-US" sz="6197" dirty="0">
                <a:latin typeface="Fira Sans Medium" panose="020B0603050000020004" pitchFamily="34" charset="0"/>
              </a:rPr>
              <a:t> von </a:t>
            </a:r>
            <a:r>
              <a:rPr lang="en-US" sz="6197" dirty="0" err="1">
                <a:latin typeface="Fira Sans Medium" panose="020B0603050000020004" pitchFamily="34" charset="0"/>
              </a:rPr>
              <a:t>vielen</a:t>
            </a:r>
            <a:r>
              <a:rPr lang="en-US" sz="6197" dirty="0">
                <a:latin typeface="Fira Sans Medium" panose="020B0603050000020004" pitchFamily="34" charset="0"/>
              </a:rPr>
              <a:t> </a:t>
            </a:r>
            <a:r>
              <a:rPr lang="en-US" sz="6197" dirty="0" err="1">
                <a:latin typeface="Fira Sans Medium" panose="020B0603050000020004" pitchFamily="34" charset="0"/>
              </a:rPr>
              <a:t>Faktoren</a:t>
            </a:r>
            <a:r>
              <a:rPr lang="en-US" sz="6197" dirty="0">
                <a:latin typeface="Fira Sans Medium" panose="020B0603050000020004" pitchFamily="34" charset="0"/>
              </a:rPr>
              <a:t>:</a:t>
            </a:r>
            <a:br>
              <a:rPr lang="de-DE" b="1" dirty="0">
                <a:latin typeface="Fira Sans Medium" panose="020B0603050000020004" pitchFamily="34" charset="0"/>
              </a:rPr>
            </a:br>
            <a:br>
              <a:rPr lang="en-US" dirty="0"/>
            </a:br>
            <a:endParaRPr lang="de-DE" dirty="0"/>
          </a:p>
        </p:txBody>
      </p:sp>
      <p:graphicFrame>
        <p:nvGraphicFramePr>
          <p:cNvPr id="7" name="Inhaltsplatzhalter 6">
            <a:extLst>
              <a:ext uri="{FF2B5EF4-FFF2-40B4-BE49-F238E27FC236}">
                <a16:creationId xmlns:a16="http://schemas.microsoft.com/office/drawing/2014/main" id="{ED5B9E56-748A-40DB-A1B4-C199D8CA03D0}"/>
              </a:ext>
            </a:extLst>
          </p:cNvPr>
          <p:cNvGraphicFramePr>
            <a:graphicFrameLocks noGrp="1"/>
          </p:cNvGraphicFramePr>
          <p:nvPr>
            <p:ph idx="1"/>
            <p:extLst>
              <p:ext uri="{D42A27DB-BD31-4B8C-83A1-F6EECF244321}">
                <p14:modId xmlns:p14="http://schemas.microsoft.com/office/powerpoint/2010/main" val="245864374"/>
              </p:ext>
            </p:extLst>
          </p:nvPr>
        </p:nvGraphicFramePr>
        <p:xfrm>
          <a:off x="1675527" y="3122835"/>
          <a:ext cx="21020246" cy="996334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4247428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feld 10">
            <a:extLst>
              <a:ext uri="{FF2B5EF4-FFF2-40B4-BE49-F238E27FC236}">
                <a16:creationId xmlns:a16="http://schemas.microsoft.com/office/drawing/2014/main" id="{A5F747CA-7CFF-45AE-995F-90FAD3BFD505}"/>
              </a:ext>
            </a:extLst>
          </p:cNvPr>
          <p:cNvSpPr txBox="1"/>
          <p:nvPr/>
        </p:nvSpPr>
        <p:spPr>
          <a:xfrm>
            <a:off x="10643404" y="936536"/>
            <a:ext cx="12376051" cy="1199431"/>
          </a:xfrm>
          <a:prstGeom prst="rect">
            <a:avLst/>
          </a:prstGeom>
          <a:noFill/>
        </p:spPr>
        <p:txBody>
          <a:bodyPr wrap="square" rtlCol="0">
            <a:spAutoFit/>
          </a:bodyPr>
          <a:lstStyle/>
          <a:p>
            <a:endParaRPr lang="de-DE" sz="7194" dirty="0"/>
          </a:p>
        </p:txBody>
      </p:sp>
      <p:sp>
        <p:nvSpPr>
          <p:cNvPr id="21" name="Textfeld 20">
            <a:extLst>
              <a:ext uri="{FF2B5EF4-FFF2-40B4-BE49-F238E27FC236}">
                <a16:creationId xmlns:a16="http://schemas.microsoft.com/office/drawing/2014/main" id="{BDA620EC-F552-45C3-90EB-DD289A021F58}"/>
              </a:ext>
            </a:extLst>
          </p:cNvPr>
          <p:cNvSpPr txBox="1"/>
          <p:nvPr/>
        </p:nvSpPr>
        <p:spPr>
          <a:xfrm>
            <a:off x="1275684" y="9447450"/>
            <a:ext cx="16145988" cy="2676438"/>
          </a:xfrm>
          <a:prstGeom prst="rect">
            <a:avLst/>
          </a:prstGeom>
          <a:noFill/>
        </p:spPr>
        <p:txBody>
          <a:bodyPr wrap="square" rtlCol="0">
            <a:spAutoFit/>
          </a:bodyPr>
          <a:lstStyle/>
          <a:p>
            <a:r>
              <a:rPr lang="de-DE" sz="3998" b="1" dirty="0">
                <a:solidFill>
                  <a:srgbClr val="C50561"/>
                </a:solidFill>
                <a:latin typeface="Fira Sans Light" panose="020B0403050000020004" pitchFamily="34" charset="0"/>
              </a:rPr>
              <a:t>Wann und wozu Feedback?</a:t>
            </a:r>
          </a:p>
          <a:p>
            <a:r>
              <a:rPr lang="de-DE" sz="6397" b="1" dirty="0">
                <a:solidFill>
                  <a:srgbClr val="0F2B57"/>
                </a:solidFill>
                <a:latin typeface="Fira Sans" panose="020B0803050000020004" pitchFamily="34" charset="0"/>
              </a:rPr>
              <a:t>Positives oder kritisches Feedback? </a:t>
            </a:r>
            <a:br>
              <a:rPr lang="de-DE" sz="6397" b="1" dirty="0">
                <a:solidFill>
                  <a:srgbClr val="0F2B57"/>
                </a:solidFill>
                <a:latin typeface="Fira Sans" panose="020B0803050000020004" pitchFamily="34" charset="0"/>
              </a:rPr>
            </a:br>
            <a:r>
              <a:rPr lang="de-DE" sz="6397" b="1" dirty="0">
                <a:solidFill>
                  <a:srgbClr val="0F2B57"/>
                </a:solidFill>
                <a:latin typeface="Fira Sans" panose="020B0803050000020004" pitchFamily="34" charset="0"/>
              </a:rPr>
              <a:t>Lob oder Kritik?</a:t>
            </a:r>
            <a:endParaRPr lang="de-DE" sz="7194" dirty="0">
              <a:latin typeface="Fira Sans" panose="020B0803050000020004" pitchFamily="34" charset="0"/>
            </a:endParaRPr>
          </a:p>
        </p:txBody>
      </p:sp>
      <p:pic>
        <p:nvPicPr>
          <p:cNvPr id="5" name="Grafik 4">
            <a:extLst>
              <a:ext uri="{FF2B5EF4-FFF2-40B4-BE49-F238E27FC236}">
                <a16:creationId xmlns:a16="http://schemas.microsoft.com/office/drawing/2014/main" id="{DDA1E6BD-5F06-45F4-9ECD-15051BE8C9C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1387282">
            <a:off x="16941449" y="4794107"/>
            <a:ext cx="3671995" cy="3671995"/>
          </a:xfrm>
          <a:prstGeom prst="rect">
            <a:avLst/>
          </a:prstGeom>
        </p:spPr>
      </p:pic>
      <p:pic>
        <p:nvPicPr>
          <p:cNvPr id="6" name="Grafik 5">
            <a:extLst>
              <a:ext uri="{FF2B5EF4-FFF2-40B4-BE49-F238E27FC236}">
                <a16:creationId xmlns:a16="http://schemas.microsoft.com/office/drawing/2014/main" id="{22DBB97A-611D-487D-BE89-70102D313EF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846412" flipH="1" flipV="1">
            <a:off x="9487219" y="4288810"/>
            <a:ext cx="3873655" cy="3873655"/>
          </a:xfrm>
          <a:prstGeom prst="rect">
            <a:avLst/>
          </a:prstGeom>
        </p:spPr>
      </p:pic>
      <p:pic>
        <p:nvPicPr>
          <p:cNvPr id="3" name="Grafik 2">
            <a:extLst>
              <a:ext uri="{FF2B5EF4-FFF2-40B4-BE49-F238E27FC236}">
                <a16:creationId xmlns:a16="http://schemas.microsoft.com/office/drawing/2014/main" id="{3838AEBD-8C6C-4594-8554-67702814FDC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81657">
            <a:off x="14211625" y="2332853"/>
            <a:ext cx="3228280" cy="3228280"/>
          </a:xfrm>
          <a:prstGeom prst="rect">
            <a:avLst/>
          </a:prstGeom>
        </p:spPr>
      </p:pic>
    </p:spTree>
    <p:extLst>
      <p:ext uri="{BB962C8B-B14F-4D97-AF65-F5344CB8AC3E}">
        <p14:creationId xmlns:p14="http://schemas.microsoft.com/office/powerpoint/2010/main" val="21502316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71875EE4-7314-4937-B7F7-A6FB92F4A708}"/>
              </a:ext>
            </a:extLst>
          </p:cNvPr>
          <p:cNvSpPr>
            <a:spLocks noGrp="1"/>
          </p:cNvSpPr>
          <p:nvPr>
            <p:ph idx="1"/>
          </p:nvPr>
        </p:nvSpPr>
        <p:spPr>
          <a:xfrm>
            <a:off x="1675527" y="3520192"/>
            <a:ext cx="21020246" cy="8830872"/>
          </a:xfrm>
        </p:spPr>
        <p:txBody>
          <a:bodyPr>
            <a:normAutofit/>
          </a:bodyPr>
          <a:lstStyle/>
          <a:p>
            <a:pPr marL="0" indent="0">
              <a:buNone/>
            </a:pPr>
            <a:r>
              <a:rPr lang="en-US" dirty="0" err="1"/>
              <a:t>Einige</a:t>
            </a:r>
            <a:r>
              <a:rPr lang="en-US" dirty="0"/>
              <a:t> </a:t>
            </a:r>
            <a:r>
              <a:rPr lang="en-US" dirty="0" err="1"/>
              <a:t>Studien</a:t>
            </a:r>
            <a:r>
              <a:rPr lang="en-US" dirty="0"/>
              <a:t> </a:t>
            </a:r>
            <a:r>
              <a:rPr lang="en-US" dirty="0" err="1"/>
              <a:t>zeigen</a:t>
            </a:r>
            <a:r>
              <a:rPr lang="en-US" dirty="0"/>
              <a:t>, </a:t>
            </a:r>
            <a:r>
              <a:rPr lang="en-US" dirty="0" err="1"/>
              <a:t>dass</a:t>
            </a:r>
            <a:r>
              <a:rPr lang="en-US" dirty="0"/>
              <a:t> das </a:t>
            </a:r>
            <a:r>
              <a:rPr lang="en-US" dirty="0" err="1"/>
              <a:t>Aufzeigen</a:t>
            </a:r>
            <a:r>
              <a:rPr lang="en-US" dirty="0"/>
              <a:t> von </a:t>
            </a:r>
            <a:r>
              <a:rPr lang="en-US" dirty="0" err="1"/>
              <a:t>Ist</a:t>
            </a:r>
            <a:r>
              <a:rPr lang="en-US" dirty="0"/>
              <a:t>-Soll-</a:t>
            </a:r>
            <a:r>
              <a:rPr lang="en-US" dirty="0" err="1"/>
              <a:t>Diskrepanzen</a:t>
            </a:r>
            <a:r>
              <a:rPr lang="en-US" dirty="0"/>
              <a:t> ergo. </a:t>
            </a:r>
            <a:r>
              <a:rPr lang="en-US" dirty="0" err="1"/>
              <a:t>kritisches</a:t>
            </a:r>
            <a:r>
              <a:rPr lang="en-US" dirty="0"/>
              <a:t> </a:t>
            </a:r>
            <a:r>
              <a:rPr lang="en-US" dirty="0" err="1"/>
              <a:t>Feedack</a:t>
            </a:r>
            <a:r>
              <a:rPr lang="en-US" dirty="0"/>
              <a:t> </a:t>
            </a:r>
            <a:r>
              <a:rPr lang="en-US" dirty="0" err="1">
                <a:latin typeface="Fira Sans Medium" panose="020B0603050000020004" pitchFamily="34" charset="0"/>
              </a:rPr>
              <a:t>eher</a:t>
            </a:r>
            <a:r>
              <a:rPr lang="en-US" dirty="0">
                <a:latin typeface="Fira Sans Medium" panose="020B0603050000020004" pitchFamily="34" charset="0"/>
              </a:rPr>
              <a:t> </a:t>
            </a:r>
            <a:r>
              <a:rPr lang="en-US" dirty="0" err="1">
                <a:latin typeface="Fira Sans Medium" panose="020B0603050000020004" pitchFamily="34" charset="0"/>
              </a:rPr>
              <a:t>zur</a:t>
            </a:r>
            <a:r>
              <a:rPr lang="en-US" dirty="0">
                <a:latin typeface="Fira Sans Medium" panose="020B0603050000020004" pitchFamily="34" charset="0"/>
              </a:rPr>
              <a:t> </a:t>
            </a:r>
            <a:r>
              <a:rPr lang="en-US" dirty="0" err="1">
                <a:latin typeface="Fira Sans Medium" panose="020B0603050000020004" pitchFamily="34" charset="0"/>
              </a:rPr>
              <a:t>Leistungssteigerung</a:t>
            </a:r>
            <a:r>
              <a:rPr lang="en-US" dirty="0">
                <a:latin typeface="Fira Sans Medium" panose="020B0603050000020004" pitchFamily="34" charset="0"/>
              </a:rPr>
              <a:t> </a:t>
            </a:r>
            <a:r>
              <a:rPr lang="en-US" dirty="0" err="1">
                <a:latin typeface="Fira Sans Medium" panose="020B0603050000020004" pitchFamily="34" charset="0"/>
              </a:rPr>
              <a:t>führt</a:t>
            </a:r>
            <a:r>
              <a:rPr lang="en-US" dirty="0">
                <a:latin typeface="Fira Sans Medium" panose="020B0603050000020004" pitchFamily="34" charset="0"/>
              </a:rPr>
              <a:t> </a:t>
            </a:r>
            <a:r>
              <a:rPr lang="en-US" dirty="0" err="1">
                <a:latin typeface="Fira Sans Medium" panose="020B0603050000020004" pitchFamily="34" charset="0"/>
              </a:rPr>
              <a:t>als</a:t>
            </a:r>
            <a:r>
              <a:rPr lang="en-US" dirty="0">
                <a:latin typeface="Fira Sans Medium" panose="020B0603050000020004" pitchFamily="34" charset="0"/>
              </a:rPr>
              <a:t> positives Feedback. </a:t>
            </a:r>
          </a:p>
          <a:p>
            <a:pPr marL="0" indent="0">
              <a:buNone/>
            </a:pPr>
            <a:r>
              <a:rPr lang="en-US" sz="3598" dirty="0"/>
              <a:t>(S. Anderson &amp; Rodin 1989; Campion &amp; Lord, 1982; </a:t>
            </a:r>
            <a:r>
              <a:rPr lang="en-US" sz="3598" dirty="0" err="1"/>
              <a:t>Kernan</a:t>
            </a:r>
            <a:r>
              <a:rPr lang="en-US" sz="3598" dirty="0"/>
              <a:t> &amp; Lord, 1991; Podsakoff &amp; </a:t>
            </a:r>
            <a:r>
              <a:rPr lang="en-US" sz="3598" dirty="0" err="1"/>
              <a:t>Farh</a:t>
            </a:r>
            <a:r>
              <a:rPr lang="en-US" sz="3598" dirty="0"/>
              <a:t>, 1989).</a:t>
            </a:r>
          </a:p>
          <a:p>
            <a:pPr marL="0" indent="0">
              <a:buNone/>
            </a:pPr>
            <a:endParaRPr lang="en-US" dirty="0"/>
          </a:p>
          <a:p>
            <a:pPr marL="0" indent="0">
              <a:buNone/>
            </a:pPr>
            <a:endParaRPr lang="en-US" dirty="0"/>
          </a:p>
          <a:p>
            <a:pPr marL="0" indent="0">
              <a:buNone/>
            </a:pPr>
            <a:endParaRPr lang="en-US" dirty="0"/>
          </a:p>
        </p:txBody>
      </p:sp>
      <p:pic>
        <p:nvPicPr>
          <p:cNvPr id="4" name="Grafik 3">
            <a:extLst>
              <a:ext uri="{FF2B5EF4-FFF2-40B4-BE49-F238E27FC236}">
                <a16:creationId xmlns:a16="http://schemas.microsoft.com/office/drawing/2014/main" id="{CB10294D-0B6F-49D8-B8C9-4C2848F55AA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576457" y="7509917"/>
            <a:ext cx="4841147" cy="4841147"/>
          </a:xfrm>
          <a:prstGeom prst="rect">
            <a:avLst/>
          </a:prstGeom>
        </p:spPr>
      </p:pic>
    </p:spTree>
    <p:extLst>
      <p:ext uri="{BB962C8B-B14F-4D97-AF65-F5344CB8AC3E}">
        <p14:creationId xmlns:p14="http://schemas.microsoft.com/office/powerpoint/2010/main" val="20008571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hteck 6">
            <a:extLst>
              <a:ext uri="{FF2B5EF4-FFF2-40B4-BE49-F238E27FC236}">
                <a16:creationId xmlns:a16="http://schemas.microsoft.com/office/drawing/2014/main" id="{49CE0C64-01DE-417C-A4B2-8201F7C17772}"/>
              </a:ext>
            </a:extLst>
          </p:cNvPr>
          <p:cNvSpPr/>
          <p:nvPr/>
        </p:nvSpPr>
        <p:spPr>
          <a:xfrm>
            <a:off x="1675527" y="2844683"/>
            <a:ext cx="16071885" cy="2980187"/>
          </a:xfrm>
          <a:prstGeom prst="rect">
            <a:avLst/>
          </a:prstGeom>
          <a:solidFill>
            <a:srgbClr val="C5056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7194"/>
          </a:p>
        </p:txBody>
      </p:sp>
      <p:sp>
        <p:nvSpPr>
          <p:cNvPr id="3" name="Inhaltsplatzhalter 2">
            <a:extLst>
              <a:ext uri="{FF2B5EF4-FFF2-40B4-BE49-F238E27FC236}">
                <a16:creationId xmlns:a16="http://schemas.microsoft.com/office/drawing/2014/main" id="{133276EB-A4F0-4592-8D44-79EAC9F9D22C}"/>
              </a:ext>
            </a:extLst>
          </p:cNvPr>
          <p:cNvSpPr>
            <a:spLocks noGrp="1"/>
          </p:cNvSpPr>
          <p:nvPr>
            <p:ph idx="1"/>
          </p:nvPr>
        </p:nvSpPr>
        <p:spPr>
          <a:xfrm>
            <a:off x="1675528" y="1868470"/>
            <a:ext cx="21020244" cy="10482593"/>
          </a:xfrm>
        </p:spPr>
        <p:txBody>
          <a:bodyPr>
            <a:normAutofit lnSpcReduction="10000"/>
          </a:bodyPr>
          <a:lstStyle/>
          <a:p>
            <a:pPr marL="0" indent="0">
              <a:lnSpc>
                <a:spcPct val="120000"/>
              </a:lnSpc>
              <a:buNone/>
            </a:pPr>
            <a:r>
              <a:rPr lang="en-US" sz="4798" dirty="0" err="1">
                <a:latin typeface="Fira Sans Medium" panose="020B0603050000020004" pitchFamily="34" charset="0"/>
              </a:rPr>
              <a:t>Dennoch</a:t>
            </a:r>
            <a:r>
              <a:rPr lang="en-US" sz="4798" dirty="0"/>
              <a:t>: Lob </a:t>
            </a:r>
            <a:r>
              <a:rPr lang="en-US" sz="4798" dirty="0" err="1"/>
              <a:t>oder</a:t>
            </a:r>
            <a:r>
              <a:rPr lang="en-US" sz="4798" dirty="0"/>
              <a:t> </a:t>
            </a:r>
            <a:r>
              <a:rPr lang="en-US" sz="4798" dirty="0" err="1"/>
              <a:t>Kritik</a:t>
            </a:r>
            <a:r>
              <a:rPr lang="en-US" sz="4798" dirty="0"/>
              <a:t> </a:t>
            </a:r>
            <a:r>
              <a:rPr lang="en-US" sz="4798" dirty="0" err="1"/>
              <a:t>Debatte</a:t>
            </a:r>
            <a:r>
              <a:rPr lang="en-US" sz="4798" dirty="0"/>
              <a:t> </a:t>
            </a:r>
            <a:r>
              <a:rPr lang="en-US" sz="4798" dirty="0" err="1"/>
              <a:t>ist</a:t>
            </a:r>
            <a:r>
              <a:rPr lang="en-US" sz="4798" dirty="0"/>
              <a:t> </a:t>
            </a:r>
            <a:r>
              <a:rPr lang="en-US" sz="4798" dirty="0" err="1"/>
              <a:t>kontrovers</a:t>
            </a:r>
            <a:r>
              <a:rPr lang="en-US" sz="4798" dirty="0"/>
              <a:t>. </a:t>
            </a:r>
            <a:endParaRPr lang="de-DE" sz="4798" dirty="0"/>
          </a:p>
          <a:p>
            <a:pPr marL="0" indent="0">
              <a:lnSpc>
                <a:spcPct val="120000"/>
              </a:lnSpc>
              <a:buNone/>
            </a:pPr>
            <a:r>
              <a:rPr lang="de-DE" sz="3598" dirty="0">
                <a:solidFill>
                  <a:schemeClr val="bg1"/>
                </a:solidFill>
                <a:sym typeface="Wingdings" panose="05000000000000000000" pitchFamily="2" charset="2"/>
              </a:rPr>
              <a:t>Überlegen Sie selbst: </a:t>
            </a:r>
          </a:p>
          <a:p>
            <a:pPr>
              <a:lnSpc>
                <a:spcPct val="120000"/>
              </a:lnSpc>
              <a:buFont typeface="Wingdings" panose="05000000000000000000" pitchFamily="2" charset="2"/>
              <a:buChar char="Ø"/>
            </a:pPr>
            <a:r>
              <a:rPr lang="de-DE" sz="3598" dirty="0">
                <a:solidFill>
                  <a:schemeClr val="bg1"/>
                </a:solidFill>
                <a:latin typeface="Fira Sans Medium" panose="020B0603050000020004" pitchFamily="34" charset="0"/>
                <a:sym typeface="Wingdings" panose="05000000000000000000" pitchFamily="2" charset="2"/>
              </a:rPr>
              <a:t> Wie reagieren Sie auf jeweils positives oder kritisches  Feedback? </a:t>
            </a:r>
          </a:p>
          <a:p>
            <a:pPr>
              <a:lnSpc>
                <a:spcPct val="120000"/>
              </a:lnSpc>
              <a:buFont typeface="Wingdings" panose="05000000000000000000" pitchFamily="2" charset="2"/>
              <a:buChar char="Ø"/>
            </a:pPr>
            <a:r>
              <a:rPr lang="en-US" sz="3598" dirty="0">
                <a:solidFill>
                  <a:schemeClr val="bg1"/>
                </a:solidFill>
                <a:latin typeface="Fira Sans Medium" panose="020B0603050000020004" pitchFamily="34" charset="0"/>
              </a:rPr>
              <a:t> Was </a:t>
            </a:r>
            <a:r>
              <a:rPr lang="en-US" sz="3598" dirty="0" err="1">
                <a:solidFill>
                  <a:schemeClr val="bg1"/>
                </a:solidFill>
                <a:latin typeface="Fira Sans Medium" panose="020B0603050000020004" pitchFamily="34" charset="0"/>
              </a:rPr>
              <a:t>beeinflusst</a:t>
            </a:r>
            <a:r>
              <a:rPr lang="en-US" sz="3598" dirty="0">
                <a:solidFill>
                  <a:schemeClr val="bg1"/>
                </a:solidFill>
                <a:latin typeface="Fira Sans Medium" panose="020B0603050000020004" pitchFamily="34" charset="0"/>
              </a:rPr>
              <a:t> </a:t>
            </a:r>
            <a:r>
              <a:rPr lang="en-US" sz="3598" dirty="0" err="1">
                <a:solidFill>
                  <a:schemeClr val="bg1"/>
                </a:solidFill>
                <a:latin typeface="Fira Sans Medium" panose="020B0603050000020004" pitchFamily="34" charset="0"/>
              </a:rPr>
              <a:t>Ihre</a:t>
            </a:r>
            <a:r>
              <a:rPr lang="en-US" sz="3598" dirty="0">
                <a:solidFill>
                  <a:schemeClr val="bg1"/>
                </a:solidFill>
                <a:latin typeface="Fira Sans Medium" panose="020B0603050000020004" pitchFamily="34" charset="0"/>
              </a:rPr>
              <a:t> </a:t>
            </a:r>
            <a:r>
              <a:rPr lang="en-US" sz="3598" dirty="0" err="1">
                <a:solidFill>
                  <a:schemeClr val="bg1"/>
                </a:solidFill>
                <a:latin typeface="Fira Sans Medium" panose="020B0603050000020004" pitchFamily="34" charset="0"/>
              </a:rPr>
              <a:t>Reaktion</a:t>
            </a:r>
            <a:r>
              <a:rPr lang="en-US" sz="3598" dirty="0">
                <a:solidFill>
                  <a:schemeClr val="bg1"/>
                </a:solidFill>
                <a:latin typeface="Fira Sans Medium" panose="020B0603050000020004" pitchFamily="34" charset="0"/>
              </a:rPr>
              <a:t>?</a:t>
            </a:r>
          </a:p>
          <a:p>
            <a:pPr marL="0" indent="0">
              <a:lnSpc>
                <a:spcPct val="120000"/>
              </a:lnSpc>
              <a:buNone/>
            </a:pPr>
            <a:endParaRPr lang="en-US" sz="3598" dirty="0">
              <a:latin typeface="Fira Sans Medium" panose="020B0603050000020004" pitchFamily="34" charset="0"/>
            </a:endParaRPr>
          </a:p>
          <a:p>
            <a:pPr marL="0" indent="0">
              <a:lnSpc>
                <a:spcPct val="120000"/>
              </a:lnSpc>
              <a:buNone/>
            </a:pPr>
            <a:r>
              <a:rPr lang="en-US" sz="3798" dirty="0" err="1"/>
              <a:t>Diskutieren</a:t>
            </a:r>
            <a:r>
              <a:rPr lang="en-US" sz="3798" dirty="0"/>
              <a:t> Sie </a:t>
            </a:r>
            <a:r>
              <a:rPr lang="en-US" sz="3798" dirty="0" err="1"/>
              <a:t>im</a:t>
            </a:r>
            <a:r>
              <a:rPr lang="en-US" sz="3798" dirty="0"/>
              <a:t> Plenum </a:t>
            </a:r>
            <a:r>
              <a:rPr lang="en-US" sz="3798" dirty="0" err="1"/>
              <a:t>folgende</a:t>
            </a:r>
            <a:r>
              <a:rPr lang="en-US" sz="3798" dirty="0"/>
              <a:t> </a:t>
            </a:r>
            <a:r>
              <a:rPr lang="en-US" sz="3798" dirty="0" err="1"/>
              <a:t>Aussagen</a:t>
            </a:r>
            <a:r>
              <a:rPr lang="en-US" sz="3798" dirty="0"/>
              <a:t>: </a:t>
            </a:r>
            <a:endParaRPr lang="en-US" sz="3798" dirty="0">
              <a:latin typeface="Fira Sans Medium" panose="020B0603050000020004" pitchFamily="34" charset="0"/>
            </a:endParaRPr>
          </a:p>
          <a:p>
            <a:pPr marL="0" indent="0">
              <a:lnSpc>
                <a:spcPct val="120000"/>
              </a:lnSpc>
              <a:buNone/>
            </a:pPr>
            <a:r>
              <a:rPr lang="de-DE" sz="3798" dirty="0">
                <a:latin typeface="Fira Sans Medium" panose="020B0603050000020004" pitchFamily="34" charset="0"/>
              </a:rPr>
              <a:t>„Lieber von den Richtigen kritisiert als von den Falschen gelobt werden.“ </a:t>
            </a:r>
            <a:r>
              <a:rPr lang="de-DE" sz="3798" dirty="0"/>
              <a:t>(Gerhard Kocher)</a:t>
            </a:r>
          </a:p>
          <a:p>
            <a:pPr marL="0" indent="0">
              <a:lnSpc>
                <a:spcPct val="120000"/>
              </a:lnSpc>
              <a:buNone/>
            </a:pPr>
            <a:r>
              <a:rPr lang="de-DE" sz="3798" dirty="0">
                <a:latin typeface="Fira Sans Medium" panose="020B0603050000020004" pitchFamily="34" charset="0"/>
              </a:rPr>
              <a:t>„Kritik ist die Kunst zu loben. Erst da zeigt sich der kritische Meister. Der Tadel, wo er mit der Lust am Tadeln vorgebracht wird, macht einen billigen Lärm und bleibt am Ende wirkungslos.“ </a:t>
            </a:r>
            <a:r>
              <a:rPr lang="de-DE" sz="3798" dirty="0"/>
              <a:t>(Friedrich Luft)</a:t>
            </a:r>
          </a:p>
          <a:p>
            <a:pPr marL="0" indent="0">
              <a:lnSpc>
                <a:spcPct val="120000"/>
              </a:lnSpc>
              <a:buNone/>
            </a:pPr>
            <a:r>
              <a:rPr lang="de-DE" sz="3798" dirty="0">
                <a:latin typeface="Fira Sans Medium" panose="020B0603050000020004" pitchFamily="34" charset="0"/>
              </a:rPr>
              <a:t>„Es ist leicht, ein Werk zu kritisieren. Aber es ist schwer, es zu würdigen.“ </a:t>
            </a:r>
          </a:p>
          <a:p>
            <a:pPr marL="0" indent="0">
              <a:lnSpc>
                <a:spcPct val="120000"/>
              </a:lnSpc>
              <a:buNone/>
            </a:pPr>
            <a:r>
              <a:rPr lang="de-DE" sz="3798" dirty="0"/>
              <a:t>(Luc de </a:t>
            </a:r>
            <a:r>
              <a:rPr lang="de-DE" sz="3798" dirty="0" err="1"/>
              <a:t>Clapiers</a:t>
            </a:r>
            <a:r>
              <a:rPr lang="de-DE" sz="3798" dirty="0"/>
              <a:t> Vauvenargues)</a:t>
            </a:r>
            <a:endParaRPr lang="de-DE" sz="3798" dirty="0">
              <a:latin typeface="Fira Sans Medium" panose="020B0603050000020004" pitchFamily="34" charset="0"/>
            </a:endParaRPr>
          </a:p>
        </p:txBody>
      </p:sp>
      <p:pic>
        <p:nvPicPr>
          <p:cNvPr id="4" name="Grafik 3" descr="Anführungszeichen">
            <a:extLst>
              <a:ext uri="{FF2B5EF4-FFF2-40B4-BE49-F238E27FC236}">
                <a16:creationId xmlns:a16="http://schemas.microsoft.com/office/drawing/2014/main" id="{4EF6DA1C-AE29-44C5-B5BB-3508EF6CABA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475318">
            <a:off x="19525564" y="10490175"/>
            <a:ext cx="2024620" cy="2024620"/>
          </a:xfrm>
          <a:prstGeom prst="rect">
            <a:avLst/>
          </a:prstGeom>
        </p:spPr>
      </p:pic>
    </p:spTree>
    <p:extLst>
      <p:ext uri="{BB962C8B-B14F-4D97-AF65-F5344CB8AC3E}">
        <p14:creationId xmlns:p14="http://schemas.microsoft.com/office/powerpoint/2010/main" val="171664480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feld 10">
            <a:extLst>
              <a:ext uri="{FF2B5EF4-FFF2-40B4-BE49-F238E27FC236}">
                <a16:creationId xmlns:a16="http://schemas.microsoft.com/office/drawing/2014/main" id="{A5F747CA-7CFF-45AE-995F-90FAD3BFD505}"/>
              </a:ext>
            </a:extLst>
          </p:cNvPr>
          <p:cNvSpPr txBox="1"/>
          <p:nvPr/>
        </p:nvSpPr>
        <p:spPr>
          <a:xfrm>
            <a:off x="10643404" y="936536"/>
            <a:ext cx="12376051" cy="1199431"/>
          </a:xfrm>
          <a:prstGeom prst="rect">
            <a:avLst/>
          </a:prstGeom>
          <a:noFill/>
        </p:spPr>
        <p:txBody>
          <a:bodyPr wrap="square" rtlCol="0">
            <a:spAutoFit/>
          </a:bodyPr>
          <a:lstStyle/>
          <a:p>
            <a:endParaRPr lang="de-DE" sz="7194" dirty="0"/>
          </a:p>
        </p:txBody>
      </p:sp>
      <p:sp>
        <p:nvSpPr>
          <p:cNvPr id="21" name="Textfeld 20">
            <a:extLst>
              <a:ext uri="{FF2B5EF4-FFF2-40B4-BE49-F238E27FC236}">
                <a16:creationId xmlns:a16="http://schemas.microsoft.com/office/drawing/2014/main" id="{BDA620EC-F552-45C3-90EB-DD289A021F58}"/>
              </a:ext>
            </a:extLst>
          </p:cNvPr>
          <p:cNvSpPr txBox="1"/>
          <p:nvPr/>
        </p:nvSpPr>
        <p:spPr>
          <a:xfrm>
            <a:off x="1275684" y="9447451"/>
            <a:ext cx="16145988" cy="2799100"/>
          </a:xfrm>
          <a:prstGeom prst="rect">
            <a:avLst/>
          </a:prstGeom>
          <a:noFill/>
        </p:spPr>
        <p:txBody>
          <a:bodyPr wrap="square" rtlCol="0">
            <a:spAutoFit/>
          </a:bodyPr>
          <a:lstStyle/>
          <a:p>
            <a:r>
              <a:rPr lang="de-DE" sz="3998" b="1" dirty="0">
                <a:solidFill>
                  <a:srgbClr val="C50561"/>
                </a:solidFill>
                <a:latin typeface="Fira Sans Light" panose="020B0403050000020004" pitchFamily="34" charset="0"/>
              </a:rPr>
              <a:t>Was kann ich jetzt damit tun?</a:t>
            </a:r>
          </a:p>
          <a:p>
            <a:r>
              <a:rPr lang="de-DE" sz="6397" b="1" dirty="0">
                <a:solidFill>
                  <a:srgbClr val="0F2B57"/>
                </a:solidFill>
                <a:latin typeface="Fira Sans" panose="020B0803050000020004" pitchFamily="34" charset="0"/>
              </a:rPr>
              <a:t>Handlungsempfehlungen</a:t>
            </a:r>
          </a:p>
          <a:p>
            <a:endParaRPr lang="de-DE" sz="7194" dirty="0">
              <a:latin typeface="Fira Sans" panose="020B0803050000020004" pitchFamily="34" charset="0"/>
            </a:endParaRPr>
          </a:p>
        </p:txBody>
      </p:sp>
      <p:pic>
        <p:nvPicPr>
          <p:cNvPr id="3" name="Grafik 2">
            <a:extLst>
              <a:ext uri="{FF2B5EF4-FFF2-40B4-BE49-F238E27FC236}">
                <a16:creationId xmlns:a16="http://schemas.microsoft.com/office/drawing/2014/main" id="{9F0A09D0-6C2C-463D-AA98-4B6866093C7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185650" y="1674816"/>
            <a:ext cx="9643935" cy="7458152"/>
          </a:xfrm>
          <a:prstGeom prst="rect">
            <a:avLst/>
          </a:prstGeom>
        </p:spPr>
      </p:pic>
    </p:spTree>
    <p:extLst>
      <p:ext uri="{BB962C8B-B14F-4D97-AF65-F5344CB8AC3E}">
        <p14:creationId xmlns:p14="http://schemas.microsoft.com/office/powerpoint/2010/main" val="357259619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feld 8">
            <a:extLst>
              <a:ext uri="{FF2B5EF4-FFF2-40B4-BE49-F238E27FC236}">
                <a16:creationId xmlns:a16="http://schemas.microsoft.com/office/drawing/2014/main" id="{9D4C6889-F5E6-4871-843B-3E91F7A7342B}"/>
              </a:ext>
            </a:extLst>
          </p:cNvPr>
          <p:cNvSpPr txBox="1"/>
          <p:nvPr/>
        </p:nvSpPr>
        <p:spPr>
          <a:xfrm>
            <a:off x="1650140" y="1783820"/>
            <a:ext cx="21839020" cy="4030142"/>
          </a:xfrm>
          <a:prstGeom prst="rect">
            <a:avLst/>
          </a:prstGeom>
          <a:noFill/>
        </p:spPr>
        <p:txBody>
          <a:bodyPr wrap="square" rtlCol="0">
            <a:spAutoFit/>
          </a:bodyPr>
          <a:lstStyle/>
          <a:p>
            <a:pPr marL="913943" indent="-913943">
              <a:buAutoNum type="arabicPeriod"/>
            </a:pPr>
            <a:r>
              <a:rPr lang="de-DE" sz="6397" b="1" dirty="0">
                <a:solidFill>
                  <a:schemeClr val="bg1"/>
                </a:solidFill>
                <a:latin typeface="Fira Sans" panose="020B0503050000020004" pitchFamily="34" charset="0"/>
              </a:rPr>
              <a:t>Formulieren Sie klare (Lern-)Ziele</a:t>
            </a:r>
          </a:p>
          <a:p>
            <a:pPr marL="913943" indent="-913943">
              <a:buAutoNum type="arabicPeriod"/>
            </a:pPr>
            <a:endParaRPr lang="de-DE" sz="4798" b="1" dirty="0">
              <a:solidFill>
                <a:schemeClr val="bg1"/>
              </a:solidFill>
              <a:latin typeface="Fira Sans" panose="020B0503050000020004" pitchFamily="34" charset="0"/>
            </a:endParaRPr>
          </a:p>
          <a:p>
            <a:pPr marL="685457" indent="-685457">
              <a:buFont typeface="Wingdings" panose="05000000000000000000" pitchFamily="2" charset="2"/>
              <a:buChar char="à"/>
            </a:pPr>
            <a:r>
              <a:rPr lang="de-DE" sz="4798" dirty="0">
                <a:solidFill>
                  <a:schemeClr val="bg1"/>
                </a:solidFill>
                <a:latin typeface="Fira Sans Light" panose="020B0403050000020004" pitchFamily="34" charset="0"/>
                <a:sym typeface="Wingdings" panose="05000000000000000000" pitchFamily="2" charset="2"/>
              </a:rPr>
              <a:t>Orientierung an </a:t>
            </a:r>
            <a:r>
              <a:rPr lang="de-DE" sz="4798" dirty="0" err="1">
                <a:solidFill>
                  <a:schemeClr val="bg1"/>
                </a:solidFill>
                <a:latin typeface="Fira Sans Light" panose="020B0403050000020004" pitchFamily="34" charset="0"/>
                <a:sym typeface="Wingdings" panose="05000000000000000000" pitchFamily="2" charset="2"/>
              </a:rPr>
              <a:t>Bloom‘scher</a:t>
            </a:r>
            <a:r>
              <a:rPr lang="de-DE" sz="4798" dirty="0">
                <a:solidFill>
                  <a:schemeClr val="bg1"/>
                </a:solidFill>
                <a:latin typeface="Fira Sans Light" panose="020B0403050000020004" pitchFamily="34" charset="0"/>
                <a:sym typeface="Wingdings" panose="05000000000000000000" pitchFamily="2" charset="2"/>
              </a:rPr>
              <a:t> Lernzieltaxonomie, </a:t>
            </a:r>
            <a:r>
              <a:rPr lang="de-DE" sz="4798" dirty="0" err="1">
                <a:solidFill>
                  <a:schemeClr val="bg1"/>
                </a:solidFill>
                <a:latin typeface="Fira Sans Light" panose="020B0403050000020004" pitchFamily="34" charset="0"/>
                <a:sym typeface="Wingdings" panose="05000000000000000000" pitchFamily="2" charset="2"/>
              </a:rPr>
              <a:t>u.o</a:t>
            </a:r>
            <a:r>
              <a:rPr lang="de-DE" sz="4798" dirty="0">
                <a:solidFill>
                  <a:schemeClr val="bg1"/>
                </a:solidFill>
                <a:latin typeface="Fira Sans Light" panose="020B0403050000020004" pitchFamily="34" charset="0"/>
                <a:sym typeface="Wingdings" panose="05000000000000000000" pitchFamily="2" charset="2"/>
              </a:rPr>
              <a:t>. </a:t>
            </a:r>
            <a:r>
              <a:rPr lang="de-DE" sz="4798" dirty="0" err="1">
                <a:solidFill>
                  <a:schemeClr val="bg1"/>
                </a:solidFill>
                <a:latin typeface="Fira Sans Light" panose="020B0403050000020004" pitchFamily="34" charset="0"/>
                <a:sym typeface="Wingdings" panose="05000000000000000000" pitchFamily="2" charset="2"/>
              </a:rPr>
              <a:t>Constructive</a:t>
            </a:r>
            <a:r>
              <a:rPr lang="de-DE" sz="4798" dirty="0">
                <a:solidFill>
                  <a:schemeClr val="bg1"/>
                </a:solidFill>
                <a:latin typeface="Fira Sans Light" panose="020B0403050000020004" pitchFamily="34" charset="0"/>
                <a:sym typeface="Wingdings" panose="05000000000000000000" pitchFamily="2" charset="2"/>
              </a:rPr>
              <a:t> Alignment</a:t>
            </a:r>
          </a:p>
          <a:p>
            <a:pPr marL="685457" indent="-685457">
              <a:buFont typeface="Wingdings" panose="05000000000000000000" pitchFamily="2" charset="2"/>
              <a:buChar char="à"/>
            </a:pPr>
            <a:r>
              <a:rPr lang="de-DE" sz="4798" dirty="0">
                <a:solidFill>
                  <a:schemeClr val="bg1"/>
                </a:solidFill>
                <a:latin typeface="Fira Sans Light" panose="020B0403050000020004" pitchFamily="34" charset="0"/>
                <a:sym typeface="Wingdings" panose="05000000000000000000" pitchFamily="2" charset="2"/>
              </a:rPr>
              <a:t>Gute Ziele sind </a:t>
            </a:r>
            <a:r>
              <a:rPr lang="de-DE" sz="4798" dirty="0">
                <a:solidFill>
                  <a:schemeClr val="bg1"/>
                </a:solidFill>
                <a:latin typeface="Fira Sans Medium" panose="020B0603050000020004" pitchFamily="34" charset="0"/>
                <a:sym typeface="Wingdings" panose="05000000000000000000" pitchFamily="2" charset="2"/>
              </a:rPr>
              <a:t>spezifisch</a:t>
            </a:r>
            <a:r>
              <a:rPr lang="de-DE" sz="4798" dirty="0">
                <a:solidFill>
                  <a:schemeClr val="bg1"/>
                </a:solidFill>
                <a:latin typeface="Fira Sans Light" panose="020B0403050000020004" pitchFamily="34" charset="0"/>
                <a:sym typeface="Wingdings" panose="05000000000000000000" pitchFamily="2" charset="2"/>
              </a:rPr>
              <a:t>, </a:t>
            </a:r>
            <a:r>
              <a:rPr lang="de-DE" sz="4798" dirty="0">
                <a:solidFill>
                  <a:schemeClr val="bg1"/>
                </a:solidFill>
                <a:latin typeface="Fira Sans Medium" panose="020B0603050000020004" pitchFamily="34" charset="0"/>
                <a:sym typeface="Wingdings" panose="05000000000000000000" pitchFamily="2" charset="2"/>
              </a:rPr>
              <a:t>überprüfbar</a:t>
            </a:r>
            <a:r>
              <a:rPr lang="de-DE" sz="4798" dirty="0">
                <a:solidFill>
                  <a:schemeClr val="bg1"/>
                </a:solidFill>
                <a:latin typeface="Fira Sans Light" panose="020B0403050000020004" pitchFamily="34" charset="0"/>
                <a:sym typeface="Wingdings" panose="05000000000000000000" pitchFamily="2" charset="2"/>
              </a:rPr>
              <a:t>, </a:t>
            </a:r>
            <a:r>
              <a:rPr lang="de-DE" sz="4798" dirty="0">
                <a:solidFill>
                  <a:schemeClr val="bg1"/>
                </a:solidFill>
                <a:latin typeface="Fira Sans Medium" panose="020B0603050000020004" pitchFamily="34" charset="0"/>
                <a:sym typeface="Wingdings" panose="05000000000000000000" pitchFamily="2" charset="2"/>
              </a:rPr>
              <a:t>klar terminiert</a:t>
            </a:r>
            <a:r>
              <a:rPr lang="de-DE" sz="4798" dirty="0">
                <a:solidFill>
                  <a:schemeClr val="bg1"/>
                </a:solidFill>
                <a:latin typeface="Fira Sans Light" panose="020B0403050000020004" pitchFamily="34" charset="0"/>
                <a:sym typeface="Wingdings" panose="05000000000000000000" pitchFamily="2" charset="2"/>
              </a:rPr>
              <a:t>, </a:t>
            </a:r>
            <a:r>
              <a:rPr lang="de-DE" sz="4798" dirty="0">
                <a:solidFill>
                  <a:schemeClr val="bg1"/>
                </a:solidFill>
                <a:latin typeface="Fira Sans Medium" panose="020B0603050000020004" pitchFamily="34" charset="0"/>
                <a:sym typeface="Wingdings" panose="05000000000000000000" pitchFamily="2" charset="2"/>
              </a:rPr>
              <a:t>realistisch</a:t>
            </a:r>
            <a:r>
              <a:rPr lang="de-DE" sz="4798" dirty="0">
                <a:solidFill>
                  <a:schemeClr val="bg1"/>
                </a:solidFill>
                <a:latin typeface="Fira Sans Light" panose="020B0403050000020004" pitchFamily="34" charset="0"/>
                <a:sym typeface="Wingdings" panose="05000000000000000000" pitchFamily="2" charset="2"/>
              </a:rPr>
              <a:t> und </a:t>
            </a:r>
            <a:r>
              <a:rPr lang="de-DE" sz="4798" dirty="0">
                <a:solidFill>
                  <a:schemeClr val="bg1"/>
                </a:solidFill>
                <a:latin typeface="Fira Sans Medium" panose="020B0603050000020004" pitchFamily="34" charset="0"/>
                <a:sym typeface="Wingdings" panose="05000000000000000000" pitchFamily="2" charset="2"/>
              </a:rPr>
              <a:t>attraktiv</a:t>
            </a:r>
          </a:p>
        </p:txBody>
      </p:sp>
      <p:sp>
        <p:nvSpPr>
          <p:cNvPr id="13" name="Textfeld 12">
            <a:extLst>
              <a:ext uri="{FF2B5EF4-FFF2-40B4-BE49-F238E27FC236}">
                <a16:creationId xmlns:a16="http://schemas.microsoft.com/office/drawing/2014/main" id="{595DD7A7-B3B5-4B4F-96F4-1C8EE9C5C3FB}"/>
              </a:ext>
            </a:extLst>
          </p:cNvPr>
          <p:cNvSpPr txBox="1"/>
          <p:nvPr/>
        </p:nvSpPr>
        <p:spPr>
          <a:xfrm>
            <a:off x="1650141" y="6186924"/>
            <a:ext cx="21826328" cy="3414461"/>
          </a:xfrm>
          <a:prstGeom prst="rect">
            <a:avLst/>
          </a:prstGeom>
          <a:noFill/>
        </p:spPr>
        <p:txBody>
          <a:bodyPr wrap="square" rtlCol="0">
            <a:spAutoFit/>
          </a:bodyPr>
          <a:lstStyle/>
          <a:p>
            <a:r>
              <a:rPr lang="de-DE" sz="4798" dirty="0">
                <a:solidFill>
                  <a:schemeClr val="bg1"/>
                </a:solidFill>
                <a:latin typeface="Fira Sans Light" panose="020B0403050000020004" pitchFamily="34" charset="0"/>
                <a:sym typeface="Wingdings" panose="05000000000000000000" pitchFamily="2" charset="2"/>
              </a:rPr>
              <a:t> Attraktivität erhöht die Bindung an das Ziel </a:t>
            </a:r>
          </a:p>
          <a:p>
            <a:pPr marL="685457" indent="-685457">
              <a:buFont typeface="Wingdings" panose="05000000000000000000" pitchFamily="2" charset="2"/>
              <a:buChar char="à"/>
            </a:pPr>
            <a:r>
              <a:rPr lang="de-DE" sz="4798" dirty="0">
                <a:solidFill>
                  <a:schemeClr val="bg1"/>
                </a:solidFill>
                <a:latin typeface="Fira Sans Light" panose="020B0403050000020004" pitchFamily="34" charset="0"/>
              </a:rPr>
              <a:t>Klarheit und Überprüfbarkeit erhöhen die Wahrscheinlichkeit, dass eine Verhaltensänderung zur Zielerreichung unternommen wird</a:t>
            </a:r>
          </a:p>
          <a:p>
            <a:endParaRPr lang="de-DE" sz="7194" dirty="0"/>
          </a:p>
        </p:txBody>
      </p:sp>
      <p:pic>
        <p:nvPicPr>
          <p:cNvPr id="10" name="Grafik 9">
            <a:extLst>
              <a:ext uri="{FF2B5EF4-FFF2-40B4-BE49-F238E27FC236}">
                <a16:creationId xmlns:a16="http://schemas.microsoft.com/office/drawing/2014/main" id="{49457550-7146-43A0-9466-DE06FFD90EC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492411" y="6858000"/>
            <a:ext cx="6682925" cy="6682925"/>
          </a:xfrm>
          <a:prstGeom prst="rect">
            <a:avLst/>
          </a:prstGeom>
        </p:spPr>
      </p:pic>
    </p:spTree>
    <p:extLst>
      <p:ext uri="{BB962C8B-B14F-4D97-AF65-F5344CB8AC3E}">
        <p14:creationId xmlns:p14="http://schemas.microsoft.com/office/powerpoint/2010/main" val="197240697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feld 12">
            <a:extLst>
              <a:ext uri="{FF2B5EF4-FFF2-40B4-BE49-F238E27FC236}">
                <a16:creationId xmlns:a16="http://schemas.microsoft.com/office/drawing/2014/main" id="{DAB25844-1B1A-4C7B-ADD1-12BDECFD84BC}"/>
              </a:ext>
            </a:extLst>
          </p:cNvPr>
          <p:cNvSpPr txBox="1"/>
          <p:nvPr/>
        </p:nvSpPr>
        <p:spPr>
          <a:xfrm>
            <a:off x="1675526" y="1393843"/>
            <a:ext cx="19057867" cy="4030142"/>
          </a:xfrm>
          <a:prstGeom prst="rect">
            <a:avLst/>
          </a:prstGeom>
          <a:noFill/>
        </p:spPr>
        <p:txBody>
          <a:bodyPr wrap="square" rtlCol="0">
            <a:spAutoFit/>
          </a:bodyPr>
          <a:lstStyle/>
          <a:p>
            <a:r>
              <a:rPr lang="de-DE" sz="6397" b="1" dirty="0">
                <a:solidFill>
                  <a:schemeClr val="bg1"/>
                </a:solidFill>
                <a:latin typeface="Fira Sans" panose="020B0503050000020004" pitchFamily="34" charset="0"/>
              </a:rPr>
              <a:t>2. Prozessorientiert Feedback geben</a:t>
            </a:r>
          </a:p>
          <a:p>
            <a:endParaRPr lang="de-DE" sz="4798" b="1" dirty="0">
              <a:solidFill>
                <a:schemeClr val="bg1"/>
              </a:solidFill>
              <a:latin typeface="Fira Sans" panose="020B0503050000020004" pitchFamily="34" charset="0"/>
            </a:endParaRPr>
          </a:p>
          <a:p>
            <a:pPr marL="685457" indent="-685457">
              <a:buFont typeface="Wingdings" panose="05000000000000000000" pitchFamily="2" charset="2"/>
              <a:buChar char="à"/>
            </a:pPr>
            <a:r>
              <a:rPr lang="de-DE" sz="4798" dirty="0">
                <a:solidFill>
                  <a:schemeClr val="bg1"/>
                </a:solidFill>
                <a:latin typeface="Fira Sans Light" panose="020B0403050000020004" pitchFamily="34" charset="0"/>
                <a:sym typeface="Wingdings" panose="05000000000000000000" pitchFamily="2" charset="2"/>
              </a:rPr>
              <a:t>Feedback ist nicht einfach nur „richtig oder falsch“ </a:t>
            </a:r>
          </a:p>
          <a:p>
            <a:r>
              <a:rPr lang="de-DE" sz="4798" dirty="0">
                <a:solidFill>
                  <a:schemeClr val="bg1"/>
                </a:solidFill>
                <a:latin typeface="Fira Sans Light" panose="020B0403050000020004" pitchFamily="34" charset="0"/>
                <a:sym typeface="Wingdings" panose="05000000000000000000" pitchFamily="2" charset="2"/>
              </a:rPr>
              <a:t>Feedback soll auch über ein Lernziel hinaus zur </a:t>
            </a:r>
            <a:r>
              <a:rPr lang="de-DE" sz="4798" b="1" dirty="0">
                <a:solidFill>
                  <a:schemeClr val="bg1"/>
                </a:solidFill>
                <a:latin typeface="Fira Sans Medium" panose="020B0603050000020004" pitchFamily="34" charset="0"/>
                <a:sym typeface="Wingdings" panose="05000000000000000000" pitchFamily="2" charset="2"/>
              </a:rPr>
              <a:t>selbstständigen Zielerreichung befähigen</a:t>
            </a:r>
          </a:p>
        </p:txBody>
      </p:sp>
      <p:sp>
        <p:nvSpPr>
          <p:cNvPr id="7" name="Textfeld 6">
            <a:extLst>
              <a:ext uri="{FF2B5EF4-FFF2-40B4-BE49-F238E27FC236}">
                <a16:creationId xmlns:a16="http://schemas.microsoft.com/office/drawing/2014/main" id="{4E04C363-CD91-4B57-B598-41E3B0E98396}"/>
              </a:ext>
            </a:extLst>
          </p:cNvPr>
          <p:cNvSpPr txBox="1"/>
          <p:nvPr/>
        </p:nvSpPr>
        <p:spPr>
          <a:xfrm>
            <a:off x="1675526" y="5269808"/>
            <a:ext cx="16129369" cy="7044301"/>
          </a:xfrm>
          <a:prstGeom prst="rect">
            <a:avLst/>
          </a:prstGeom>
          <a:noFill/>
        </p:spPr>
        <p:txBody>
          <a:bodyPr wrap="square" rtlCol="0">
            <a:spAutoFit/>
          </a:bodyPr>
          <a:lstStyle/>
          <a:p>
            <a:endParaRPr lang="de-DE" sz="3598" dirty="0">
              <a:solidFill>
                <a:schemeClr val="bg1"/>
              </a:solidFill>
              <a:latin typeface="Fira Sans Light" panose="020B0403050000020004" pitchFamily="34" charset="0"/>
              <a:sym typeface="Wingdings" panose="05000000000000000000" pitchFamily="2" charset="2"/>
            </a:endParaRPr>
          </a:p>
          <a:p>
            <a:r>
              <a:rPr lang="de-DE" sz="4798" b="1" dirty="0">
                <a:solidFill>
                  <a:schemeClr val="bg1"/>
                </a:solidFill>
                <a:latin typeface="Fira Sans Medium" panose="020B0603050000020004" pitchFamily="34" charset="0"/>
                <a:sym typeface="Wingdings" panose="05000000000000000000" pitchFamily="2" charset="2"/>
              </a:rPr>
              <a:t>Heißt:</a:t>
            </a:r>
          </a:p>
          <a:p>
            <a:pPr marL="685457" indent="-685457">
              <a:buFont typeface="Wingdings" panose="05000000000000000000" pitchFamily="2" charset="2"/>
              <a:buChar char="à"/>
            </a:pPr>
            <a:r>
              <a:rPr lang="de-DE" sz="4798" dirty="0">
                <a:solidFill>
                  <a:schemeClr val="bg1"/>
                </a:solidFill>
                <a:latin typeface="Fira Sans Light" panose="020B0403050000020004" pitchFamily="34" charset="0"/>
                <a:sym typeface="Wingdings" panose="05000000000000000000" pitchFamily="2" charset="2"/>
              </a:rPr>
              <a:t>Gemeinsam Lösungswege auf Prozessebene entwickeln</a:t>
            </a:r>
          </a:p>
          <a:p>
            <a:r>
              <a:rPr lang="de-DE" sz="4798" dirty="0">
                <a:solidFill>
                  <a:schemeClr val="bg1"/>
                </a:solidFill>
                <a:latin typeface="Fira Sans Light" panose="020B0403050000020004" pitchFamily="34" charset="0"/>
                <a:sym typeface="Wingdings" panose="05000000000000000000" pitchFamily="2" charset="2"/>
              </a:rPr>
              <a:t> </a:t>
            </a:r>
          </a:p>
          <a:p>
            <a:pPr algn="ctr"/>
            <a:r>
              <a:rPr lang="de-DE" sz="3998" i="1" dirty="0">
                <a:solidFill>
                  <a:schemeClr val="bg1"/>
                </a:solidFill>
                <a:latin typeface="Fira Sans Light" panose="020B0403050000020004" pitchFamily="34" charset="0"/>
                <a:sym typeface="Wingdings" panose="05000000000000000000" pitchFamily="2" charset="2"/>
              </a:rPr>
              <a:t>„Die erste Rechnung ist nicht richtig gelöst“ </a:t>
            </a:r>
          </a:p>
          <a:p>
            <a:pPr algn="ctr"/>
            <a:r>
              <a:rPr lang="de-DE" sz="3998" dirty="0">
                <a:solidFill>
                  <a:schemeClr val="bg1"/>
                </a:solidFill>
                <a:latin typeface="Fira Sans Medium" panose="020B0603050000020004" pitchFamily="34" charset="0"/>
                <a:sym typeface="Wingdings" panose="05000000000000000000" pitchFamily="2" charset="2"/>
              </a:rPr>
              <a:t>vs. </a:t>
            </a:r>
          </a:p>
          <a:p>
            <a:pPr algn="ctr"/>
            <a:r>
              <a:rPr lang="de-DE" sz="3998" i="1" dirty="0">
                <a:solidFill>
                  <a:schemeClr val="bg1"/>
                </a:solidFill>
                <a:latin typeface="Fira Sans Light" panose="020B0403050000020004" pitchFamily="34" charset="0"/>
                <a:sym typeface="Wingdings" panose="05000000000000000000" pitchFamily="2" charset="2"/>
              </a:rPr>
              <a:t>„Ich kann nachvollziehen, warum Sie diese Strategie gewählt haben. Ich denke Ihnen würde es dennoch helfen, wenn Sie sich Theorem XY noch einmal ansehen.“</a:t>
            </a:r>
          </a:p>
          <a:p>
            <a:endParaRPr lang="de-DE" sz="7194" dirty="0"/>
          </a:p>
        </p:txBody>
      </p:sp>
      <p:pic>
        <p:nvPicPr>
          <p:cNvPr id="17" name="Grafik 16">
            <a:extLst>
              <a:ext uri="{FF2B5EF4-FFF2-40B4-BE49-F238E27FC236}">
                <a16:creationId xmlns:a16="http://schemas.microsoft.com/office/drawing/2014/main" id="{785C13F5-DFD8-4FA6-9AC4-D3D74689149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907490" y="6457739"/>
            <a:ext cx="4520978" cy="6002484"/>
          </a:xfrm>
          <a:prstGeom prst="rect">
            <a:avLst/>
          </a:prstGeom>
        </p:spPr>
      </p:pic>
    </p:spTree>
    <p:extLst>
      <p:ext uri="{BB962C8B-B14F-4D97-AF65-F5344CB8AC3E}">
        <p14:creationId xmlns:p14="http://schemas.microsoft.com/office/powerpoint/2010/main" val="290748576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feld 12">
            <a:extLst>
              <a:ext uri="{FF2B5EF4-FFF2-40B4-BE49-F238E27FC236}">
                <a16:creationId xmlns:a16="http://schemas.microsoft.com/office/drawing/2014/main" id="{DAB25844-1B1A-4C7B-ADD1-12BDECFD84BC}"/>
              </a:ext>
            </a:extLst>
          </p:cNvPr>
          <p:cNvSpPr txBox="1"/>
          <p:nvPr/>
        </p:nvSpPr>
        <p:spPr>
          <a:xfrm>
            <a:off x="1641060" y="1284400"/>
            <a:ext cx="21514451" cy="9198544"/>
          </a:xfrm>
          <a:prstGeom prst="rect">
            <a:avLst/>
          </a:prstGeom>
          <a:noFill/>
        </p:spPr>
        <p:txBody>
          <a:bodyPr wrap="square" rtlCol="0">
            <a:spAutoFit/>
          </a:bodyPr>
          <a:lstStyle/>
          <a:p>
            <a:r>
              <a:rPr lang="de-DE" sz="6397" b="1" dirty="0">
                <a:solidFill>
                  <a:schemeClr val="bg1"/>
                </a:solidFill>
                <a:latin typeface="Fira Sans" panose="020B0503050000020004" pitchFamily="34" charset="0"/>
              </a:rPr>
              <a:t>3. Feedback zur Selbstregulation geben </a:t>
            </a:r>
          </a:p>
          <a:p>
            <a:endParaRPr lang="de-DE" sz="4798" b="1" dirty="0">
              <a:solidFill>
                <a:schemeClr val="bg1"/>
              </a:solidFill>
              <a:latin typeface="Fira Sans" panose="020B0503050000020004" pitchFamily="34" charset="0"/>
            </a:endParaRPr>
          </a:p>
          <a:p>
            <a:pPr marL="685457" indent="-685457">
              <a:buFont typeface="Wingdings" panose="05000000000000000000" pitchFamily="2" charset="2"/>
              <a:buChar char="à"/>
            </a:pPr>
            <a:r>
              <a:rPr lang="de-DE" sz="4798" dirty="0">
                <a:solidFill>
                  <a:schemeClr val="bg1"/>
                </a:solidFill>
                <a:latin typeface="Fira Sans Light" panose="020B0403050000020004" pitchFamily="34" charset="0"/>
                <a:sym typeface="Wingdings" panose="05000000000000000000" pitchFamily="2" charset="2"/>
              </a:rPr>
              <a:t>Feedback soll die </a:t>
            </a:r>
            <a:r>
              <a:rPr lang="de-DE" sz="4798" dirty="0" err="1">
                <a:solidFill>
                  <a:schemeClr val="bg1"/>
                </a:solidFill>
                <a:latin typeface="Fira Sans Light" panose="020B0403050000020004" pitchFamily="34" charset="0"/>
                <a:sym typeface="Wingdings" panose="05000000000000000000" pitchFamily="2" charset="2"/>
              </a:rPr>
              <a:t>Empfänger:innen</a:t>
            </a:r>
            <a:r>
              <a:rPr lang="de-DE" sz="4798" dirty="0">
                <a:solidFill>
                  <a:schemeClr val="bg1"/>
                </a:solidFill>
                <a:latin typeface="Fira Sans Light" panose="020B0403050000020004" pitchFamily="34" charset="0"/>
                <a:sym typeface="Wingdings" panose="05000000000000000000" pitchFamily="2" charset="2"/>
              </a:rPr>
              <a:t> zur </a:t>
            </a:r>
            <a:r>
              <a:rPr lang="de-DE" sz="4798" b="1" dirty="0">
                <a:solidFill>
                  <a:schemeClr val="bg1"/>
                </a:solidFill>
                <a:latin typeface="Fira Sans Medium" panose="020B0603050000020004" pitchFamily="34" charset="0"/>
                <a:sym typeface="Wingdings" panose="05000000000000000000" pitchFamily="2" charset="2"/>
              </a:rPr>
              <a:t>Selbstbeobachtung und  </a:t>
            </a:r>
          </a:p>
          <a:p>
            <a:r>
              <a:rPr lang="de-DE" sz="4798" b="1" dirty="0">
                <a:solidFill>
                  <a:schemeClr val="bg1"/>
                </a:solidFill>
                <a:latin typeface="Fira Sans Medium" panose="020B0603050000020004" pitchFamily="34" charset="0"/>
                <a:sym typeface="Wingdings" panose="05000000000000000000" pitchFamily="2" charset="2"/>
              </a:rPr>
              <a:t>    -steuerung befähigen </a:t>
            </a:r>
          </a:p>
          <a:p>
            <a:endParaRPr lang="de-DE" sz="4798" dirty="0">
              <a:solidFill>
                <a:schemeClr val="bg1"/>
              </a:solidFill>
              <a:latin typeface="Fira Sans Light" panose="020B0403050000020004" pitchFamily="34" charset="0"/>
              <a:sym typeface="Wingdings" panose="05000000000000000000" pitchFamily="2" charset="2"/>
            </a:endParaRPr>
          </a:p>
          <a:p>
            <a:endParaRPr lang="de-DE" sz="4798" dirty="0">
              <a:solidFill>
                <a:schemeClr val="bg1"/>
              </a:solidFill>
              <a:latin typeface="Fira Sans Light" panose="020B0403050000020004" pitchFamily="34" charset="0"/>
              <a:sym typeface="Wingdings" panose="05000000000000000000" pitchFamily="2" charset="2"/>
            </a:endParaRPr>
          </a:p>
          <a:p>
            <a:r>
              <a:rPr lang="de-DE" sz="4798" b="1" dirty="0">
                <a:solidFill>
                  <a:schemeClr val="bg1"/>
                </a:solidFill>
                <a:latin typeface="Fira Sans Medium" panose="020B0603050000020004" pitchFamily="34" charset="0"/>
                <a:sym typeface="Wingdings" panose="05000000000000000000" pitchFamily="2" charset="2"/>
              </a:rPr>
              <a:t>Heißt:</a:t>
            </a:r>
          </a:p>
          <a:p>
            <a:endParaRPr lang="de-DE" sz="4798" dirty="0">
              <a:solidFill>
                <a:schemeClr val="bg1"/>
              </a:solidFill>
              <a:latin typeface="Fira Sans Light" panose="020B0403050000020004" pitchFamily="34" charset="0"/>
              <a:sym typeface="Wingdings" panose="05000000000000000000" pitchFamily="2" charset="2"/>
            </a:endParaRPr>
          </a:p>
          <a:p>
            <a:pPr marL="685457" indent="-685457">
              <a:buFont typeface="Wingdings" panose="05000000000000000000" pitchFamily="2" charset="2"/>
              <a:buChar char="à"/>
            </a:pPr>
            <a:r>
              <a:rPr lang="de-DE" sz="4798" dirty="0">
                <a:solidFill>
                  <a:schemeClr val="bg1"/>
                </a:solidFill>
                <a:latin typeface="Fira Sans Light" panose="020B0403050000020004" pitchFamily="34" charset="0"/>
                <a:sym typeface="Wingdings" panose="05000000000000000000" pitchFamily="2" charset="2"/>
              </a:rPr>
              <a:t>Wissen über einsetzbare Ressourcen klären </a:t>
            </a:r>
          </a:p>
          <a:p>
            <a:pPr marL="685457" indent="-685457">
              <a:buFont typeface="Wingdings" panose="05000000000000000000" pitchFamily="2" charset="2"/>
              <a:buChar char="à"/>
            </a:pPr>
            <a:r>
              <a:rPr lang="de-DE" sz="4798" dirty="0">
                <a:solidFill>
                  <a:schemeClr val="bg1"/>
                </a:solidFill>
                <a:latin typeface="Fira Sans Light" panose="020B0403050000020004" pitchFamily="34" charset="0"/>
                <a:sym typeface="Wingdings" panose="05000000000000000000" pitchFamily="2" charset="2"/>
              </a:rPr>
              <a:t>Subjektive Einschätzung des Ziels klären</a:t>
            </a:r>
          </a:p>
          <a:p>
            <a:endParaRPr lang="de-DE" sz="4798" dirty="0">
              <a:solidFill>
                <a:schemeClr val="bg1"/>
              </a:solidFill>
              <a:latin typeface="Fira Sans Light" panose="020B0403050000020004" pitchFamily="34" charset="0"/>
              <a:sym typeface="Wingdings" panose="05000000000000000000" pitchFamily="2" charset="2"/>
            </a:endParaRPr>
          </a:p>
          <a:p>
            <a:endParaRPr lang="de-DE" sz="4798" dirty="0">
              <a:solidFill>
                <a:schemeClr val="bg1"/>
              </a:solidFill>
              <a:latin typeface="Fira Sans Light" panose="020B0403050000020004" pitchFamily="34" charset="0"/>
              <a:sym typeface="Wingdings" panose="05000000000000000000" pitchFamily="2" charset="2"/>
            </a:endParaRPr>
          </a:p>
        </p:txBody>
      </p:sp>
      <p:pic>
        <p:nvPicPr>
          <p:cNvPr id="12" name="Grafik 11">
            <a:extLst>
              <a:ext uri="{FF2B5EF4-FFF2-40B4-BE49-F238E27FC236}">
                <a16:creationId xmlns:a16="http://schemas.microsoft.com/office/drawing/2014/main" id="{1A667D6A-8545-4E61-8C84-54B35422594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487134" y="7329699"/>
            <a:ext cx="5941334" cy="5941334"/>
          </a:xfrm>
          <a:prstGeom prst="rect">
            <a:avLst/>
          </a:prstGeom>
        </p:spPr>
      </p:pic>
    </p:spTree>
    <p:extLst>
      <p:ext uri="{BB962C8B-B14F-4D97-AF65-F5344CB8AC3E}">
        <p14:creationId xmlns:p14="http://schemas.microsoft.com/office/powerpoint/2010/main" val="133856036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feld 8">
            <a:extLst>
              <a:ext uri="{FF2B5EF4-FFF2-40B4-BE49-F238E27FC236}">
                <a16:creationId xmlns:a16="http://schemas.microsoft.com/office/drawing/2014/main" id="{DA963863-25AD-45F4-9132-ED5E972E6B10}"/>
              </a:ext>
            </a:extLst>
          </p:cNvPr>
          <p:cNvSpPr txBox="1"/>
          <p:nvPr/>
        </p:nvSpPr>
        <p:spPr>
          <a:xfrm>
            <a:off x="1734455" y="1471186"/>
            <a:ext cx="21680672" cy="9198544"/>
          </a:xfrm>
          <a:prstGeom prst="rect">
            <a:avLst/>
          </a:prstGeom>
          <a:noFill/>
        </p:spPr>
        <p:txBody>
          <a:bodyPr wrap="square" rtlCol="0">
            <a:spAutoFit/>
          </a:bodyPr>
          <a:lstStyle/>
          <a:p>
            <a:r>
              <a:rPr lang="de-DE" sz="6397" b="1" dirty="0">
                <a:solidFill>
                  <a:schemeClr val="bg1"/>
                </a:solidFill>
                <a:latin typeface="Fira Sans" panose="020B0503050000020004" pitchFamily="34" charset="0"/>
              </a:rPr>
              <a:t>4. Positives Feedback bei der Zielerreichung geben </a:t>
            </a:r>
          </a:p>
          <a:p>
            <a:endParaRPr lang="de-DE" sz="4798" b="1" dirty="0">
              <a:solidFill>
                <a:schemeClr val="bg1"/>
              </a:solidFill>
              <a:latin typeface="Fira Sans" panose="020B0503050000020004" pitchFamily="34" charset="0"/>
            </a:endParaRPr>
          </a:p>
          <a:p>
            <a:pPr marL="685457" indent="-685457">
              <a:buFont typeface="Wingdings" panose="05000000000000000000" pitchFamily="2" charset="2"/>
              <a:buChar char="à"/>
            </a:pPr>
            <a:r>
              <a:rPr lang="de-DE" sz="4798" dirty="0">
                <a:solidFill>
                  <a:schemeClr val="bg1"/>
                </a:solidFill>
                <a:latin typeface="Fira Sans Light" panose="020B0403050000020004" pitchFamily="34" charset="0"/>
                <a:sym typeface="Wingdings" panose="05000000000000000000" pitchFamily="2" charset="2"/>
              </a:rPr>
              <a:t>Positives Feedback </a:t>
            </a:r>
            <a:r>
              <a:rPr lang="de-DE" sz="4798" b="1" dirty="0">
                <a:solidFill>
                  <a:schemeClr val="bg1"/>
                </a:solidFill>
                <a:latin typeface="Fira Sans Medium" panose="020B0603050000020004" pitchFamily="34" charset="0"/>
                <a:sym typeface="Wingdings" panose="05000000000000000000" pitchFamily="2" charset="2"/>
              </a:rPr>
              <a:t>motiviert</a:t>
            </a:r>
            <a:r>
              <a:rPr lang="de-DE" sz="4798" dirty="0">
                <a:solidFill>
                  <a:schemeClr val="bg1"/>
                </a:solidFill>
                <a:latin typeface="Fira Sans Light" panose="020B0403050000020004" pitchFamily="34" charset="0"/>
                <a:sym typeface="Wingdings" panose="05000000000000000000" pitchFamily="2" charset="2"/>
              </a:rPr>
              <a:t> und führt oft dazu, dass </a:t>
            </a:r>
            <a:r>
              <a:rPr lang="de-DE" sz="4798" b="1" dirty="0">
                <a:solidFill>
                  <a:schemeClr val="bg1"/>
                </a:solidFill>
                <a:latin typeface="Fira Sans Medium" panose="020B0603050000020004" pitchFamily="34" charset="0"/>
                <a:sym typeface="Wingdings" panose="05000000000000000000" pitchFamily="2" charset="2"/>
              </a:rPr>
              <a:t>zukünftig höhere Ziele angestrebt werden</a:t>
            </a:r>
          </a:p>
          <a:p>
            <a:pPr marL="685457" indent="-685457">
              <a:buFont typeface="Wingdings" panose="05000000000000000000" pitchFamily="2" charset="2"/>
              <a:buChar char="à"/>
            </a:pPr>
            <a:endParaRPr lang="de-DE" sz="4798" b="1" dirty="0">
              <a:solidFill>
                <a:schemeClr val="bg1"/>
              </a:solidFill>
              <a:latin typeface="Fira Sans Medium" panose="020B0603050000020004" pitchFamily="34" charset="0"/>
              <a:sym typeface="Wingdings" panose="05000000000000000000" pitchFamily="2" charset="2"/>
            </a:endParaRPr>
          </a:p>
          <a:p>
            <a:pPr marL="685457" indent="-685457">
              <a:buFont typeface="Wingdings" panose="05000000000000000000" pitchFamily="2" charset="2"/>
              <a:buChar char="à"/>
            </a:pPr>
            <a:r>
              <a:rPr lang="de-DE" sz="4798" dirty="0">
                <a:solidFill>
                  <a:schemeClr val="bg1"/>
                </a:solidFill>
                <a:latin typeface="Fira Sans Light" panose="020B0403050000020004" pitchFamily="34" charset="0"/>
                <a:sym typeface="Wingdings" panose="05000000000000000000" pitchFamily="2" charset="2"/>
              </a:rPr>
              <a:t>als positiv bewertete </a:t>
            </a:r>
            <a:r>
              <a:rPr lang="de-DE" sz="4798" b="1" dirty="0">
                <a:solidFill>
                  <a:schemeClr val="bg1"/>
                </a:solidFill>
                <a:latin typeface="Fira Sans Medium" panose="020B0603050000020004" pitchFamily="34" charset="0"/>
                <a:sym typeface="Wingdings" panose="05000000000000000000" pitchFamily="2" charset="2"/>
              </a:rPr>
              <a:t>Zielerreichungsstrategien werden wahrscheinlich wieder eingesetzt</a:t>
            </a:r>
          </a:p>
          <a:p>
            <a:endParaRPr lang="de-DE" sz="4798" b="1" dirty="0">
              <a:solidFill>
                <a:schemeClr val="bg1"/>
              </a:solidFill>
              <a:latin typeface="Fira Sans Medium" panose="020B0603050000020004" pitchFamily="34" charset="0"/>
              <a:sym typeface="Wingdings" panose="05000000000000000000" pitchFamily="2" charset="2"/>
            </a:endParaRPr>
          </a:p>
          <a:p>
            <a:pPr marL="685457" indent="-685457">
              <a:buFont typeface="Wingdings" panose="05000000000000000000" pitchFamily="2" charset="2"/>
              <a:buChar char="à"/>
            </a:pPr>
            <a:r>
              <a:rPr lang="de-DE" sz="4798" dirty="0">
                <a:solidFill>
                  <a:schemeClr val="bg1"/>
                </a:solidFill>
                <a:latin typeface="Fira Sans Medium" panose="020B0603050000020004" pitchFamily="34" charset="0"/>
                <a:sym typeface="Wingdings" panose="05000000000000000000" pitchFamily="2" charset="2"/>
              </a:rPr>
              <a:t>inhaltliche Informationen </a:t>
            </a:r>
            <a:r>
              <a:rPr lang="de-DE" sz="4798" dirty="0">
                <a:solidFill>
                  <a:schemeClr val="bg1"/>
                </a:solidFill>
                <a:latin typeface="Fira Sans Light" panose="020B0403050000020004" pitchFamily="34" charset="0"/>
                <a:sym typeface="Wingdings" panose="05000000000000000000" pitchFamily="2" charset="2"/>
              </a:rPr>
              <a:t>zur Auflösung der </a:t>
            </a:r>
          </a:p>
          <a:p>
            <a:r>
              <a:rPr lang="de-DE" sz="4798" dirty="0">
                <a:solidFill>
                  <a:schemeClr val="bg1"/>
                </a:solidFill>
                <a:latin typeface="Fira Sans Light" panose="020B0403050000020004" pitchFamily="34" charset="0"/>
                <a:sym typeface="Wingdings" panose="05000000000000000000" pitchFamily="2" charset="2"/>
              </a:rPr>
              <a:t>    IST-SOLL-Diskrepanz geben</a:t>
            </a:r>
          </a:p>
          <a:p>
            <a:endParaRPr lang="de-DE" sz="4798" dirty="0">
              <a:solidFill>
                <a:schemeClr val="bg1"/>
              </a:solidFill>
              <a:latin typeface="Fira Sans Light" panose="020B0403050000020004" pitchFamily="34" charset="0"/>
              <a:sym typeface="Wingdings" panose="05000000000000000000" pitchFamily="2" charset="2"/>
            </a:endParaRPr>
          </a:p>
          <a:p>
            <a:pPr marL="685457" indent="-685457">
              <a:buFont typeface="Wingdings" panose="05000000000000000000" pitchFamily="2" charset="2"/>
              <a:buChar char="à"/>
            </a:pPr>
            <a:endParaRPr lang="de-DE" sz="4798" dirty="0">
              <a:solidFill>
                <a:schemeClr val="bg1"/>
              </a:solidFill>
              <a:latin typeface="Fira Sans Light" panose="020B0403050000020004" pitchFamily="34" charset="0"/>
              <a:sym typeface="Wingdings" panose="05000000000000000000" pitchFamily="2" charset="2"/>
            </a:endParaRPr>
          </a:p>
        </p:txBody>
      </p:sp>
      <p:pic>
        <p:nvPicPr>
          <p:cNvPr id="11" name="Grafik 10">
            <a:extLst>
              <a:ext uri="{FF2B5EF4-FFF2-40B4-BE49-F238E27FC236}">
                <a16:creationId xmlns:a16="http://schemas.microsoft.com/office/drawing/2014/main" id="{F83DA9F3-3381-4569-B172-FD165A5FE7A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205209">
            <a:off x="17470837" y="7267014"/>
            <a:ext cx="5981361" cy="5981361"/>
          </a:xfrm>
          <a:prstGeom prst="rect">
            <a:avLst/>
          </a:prstGeom>
        </p:spPr>
      </p:pic>
    </p:spTree>
    <p:extLst>
      <p:ext uri="{BB962C8B-B14F-4D97-AF65-F5344CB8AC3E}">
        <p14:creationId xmlns:p14="http://schemas.microsoft.com/office/powerpoint/2010/main" val="66845058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737EEBC5-A034-4CC8-9D64-E4B139849252}"/>
              </a:ext>
            </a:extLst>
          </p:cNvPr>
          <p:cNvSpPr>
            <a:spLocks noGrp="1"/>
          </p:cNvSpPr>
          <p:nvPr>
            <p:ph type="title"/>
          </p:nvPr>
        </p:nvSpPr>
        <p:spPr/>
        <p:txBody>
          <a:bodyPr/>
          <a:lstStyle/>
          <a:p>
            <a:r>
              <a:rPr lang="de-DE" b="1" dirty="0">
                <a:latin typeface="Fira Sans Medium" panose="020B0603050000020004" pitchFamily="34" charset="0"/>
              </a:rPr>
              <a:t>Quellenverzeichnis</a:t>
            </a:r>
          </a:p>
        </p:txBody>
      </p:sp>
      <p:sp>
        <p:nvSpPr>
          <p:cNvPr id="5" name="Inhaltsplatzhalter 4">
            <a:extLst>
              <a:ext uri="{FF2B5EF4-FFF2-40B4-BE49-F238E27FC236}">
                <a16:creationId xmlns:a16="http://schemas.microsoft.com/office/drawing/2014/main" id="{131EA476-40E1-4DE7-96A6-B69C41F1129B}"/>
              </a:ext>
            </a:extLst>
          </p:cNvPr>
          <p:cNvSpPr>
            <a:spLocks noGrp="1"/>
          </p:cNvSpPr>
          <p:nvPr>
            <p:ph idx="1"/>
          </p:nvPr>
        </p:nvSpPr>
        <p:spPr>
          <a:xfrm>
            <a:off x="1675527" y="2990335"/>
            <a:ext cx="21020246" cy="9564129"/>
          </a:xfrm>
        </p:spPr>
        <p:txBody>
          <a:bodyPr>
            <a:normAutofit fontScale="85000" lnSpcReduction="20000"/>
          </a:bodyPr>
          <a:lstStyle/>
          <a:p>
            <a:pPr marL="719640" indent="-913943">
              <a:lnSpc>
                <a:spcPct val="120000"/>
              </a:lnSpc>
              <a:buNone/>
            </a:pPr>
            <a:r>
              <a:rPr lang="en-US" sz="3600" dirty="0"/>
              <a:t>Anderson, S., &amp; Rodin, J. (1989): </a:t>
            </a:r>
            <a:r>
              <a:rPr lang="en-US" sz="3600" i="1" dirty="0"/>
              <a:t>Is bad news always bad?: Cue and feedback effects on intrinsic motivation</a:t>
            </a:r>
            <a:r>
              <a:rPr lang="en-US" sz="3600" dirty="0"/>
              <a:t>. In: Journal of Applied Social Psychology, 19, 449-467.</a:t>
            </a:r>
            <a:endParaRPr lang="de-DE" sz="3600" dirty="0"/>
          </a:p>
          <a:p>
            <a:pPr marL="719640" indent="-913943">
              <a:lnSpc>
                <a:spcPct val="120000"/>
              </a:lnSpc>
              <a:buNone/>
            </a:pPr>
            <a:r>
              <a:rPr lang="de-DE" sz="3600" dirty="0"/>
              <a:t>Bergius, Rodolf (2019): </a:t>
            </a:r>
            <a:r>
              <a:rPr lang="de-DE" sz="3600" i="1" dirty="0"/>
              <a:t>Selbstbild.</a:t>
            </a:r>
            <a:r>
              <a:rPr lang="de-DE" sz="3600" dirty="0"/>
              <a:t> In: Wirtz, Markus Antonius (Hrsg.): Dorsch Lexikon der Psychologie; hogrefe 2019.</a:t>
            </a:r>
          </a:p>
          <a:p>
            <a:pPr marL="719640" indent="-913943">
              <a:lnSpc>
                <a:spcPct val="120000"/>
              </a:lnSpc>
              <a:buNone/>
            </a:pPr>
            <a:r>
              <a:rPr lang="en-US" sz="3600" dirty="0"/>
              <a:t>Campion, M. A., &amp; Lord, R. G. (1982): </a:t>
            </a:r>
            <a:r>
              <a:rPr lang="en-US" sz="3600" i="1" dirty="0"/>
              <a:t>A control systems conceptualization of the goal-setting and changing process</a:t>
            </a:r>
            <a:r>
              <a:rPr lang="en-US" sz="3600" dirty="0"/>
              <a:t>. In: Organizational Behavior and Human Performance, 30, 265-287</a:t>
            </a:r>
          </a:p>
          <a:p>
            <a:pPr marL="719640" indent="-913943">
              <a:lnSpc>
                <a:spcPct val="120000"/>
              </a:lnSpc>
              <a:buNone/>
            </a:pPr>
            <a:r>
              <a:rPr lang="en-US" sz="3600" dirty="0" err="1"/>
              <a:t>Kernan</a:t>
            </a:r>
            <a:r>
              <a:rPr lang="en-US" sz="3600" dirty="0"/>
              <a:t>, M. C., &amp; Lord, R. G. ( 1991 ): </a:t>
            </a:r>
            <a:r>
              <a:rPr lang="en-US" sz="3600" i="1" dirty="0"/>
              <a:t>An application of control theory to understanding the relationship between performance and satisfaction</a:t>
            </a:r>
            <a:r>
              <a:rPr lang="en-US" sz="3600" dirty="0"/>
              <a:t>. In: Human Performance, 4, 173-185.</a:t>
            </a:r>
            <a:endParaRPr lang="de-DE" sz="3600" dirty="0"/>
          </a:p>
          <a:p>
            <a:pPr marL="719640" indent="-913943">
              <a:lnSpc>
                <a:spcPct val="120000"/>
              </a:lnSpc>
              <a:buNone/>
            </a:pPr>
            <a:r>
              <a:rPr lang="en-US" sz="3600" dirty="0"/>
              <a:t>Kluger, Avraham &amp; </a:t>
            </a:r>
            <a:r>
              <a:rPr lang="en-US" sz="3600" dirty="0" err="1"/>
              <a:t>DeNisi</a:t>
            </a:r>
            <a:r>
              <a:rPr lang="en-US" sz="3600" dirty="0"/>
              <a:t>, Angelo. (1996). </a:t>
            </a:r>
            <a:r>
              <a:rPr lang="en-US" sz="3600" i="1" dirty="0"/>
              <a:t>The Effects of Feedback Interventions on Performance: A Historical Review, a Meta-Analysis, and a Preliminary Feedback Intervention Theory</a:t>
            </a:r>
            <a:r>
              <a:rPr lang="en-US" sz="3600" dirty="0"/>
              <a:t>. In: Psychological Bulletin. 119. 254-284. 10.1037/0033-2909.119.2.254.</a:t>
            </a:r>
          </a:p>
          <a:p>
            <a:pPr marL="719640" indent="-913943">
              <a:lnSpc>
                <a:spcPct val="120000"/>
              </a:lnSpc>
              <a:buNone/>
            </a:pPr>
            <a:r>
              <a:rPr lang="en-US" sz="3600" dirty="0" err="1"/>
              <a:t>Luft</a:t>
            </a:r>
            <a:r>
              <a:rPr lang="en-US" sz="3600" dirty="0"/>
              <a:t>, Josef; Ingham, Harry: </a:t>
            </a:r>
            <a:r>
              <a:rPr lang="en-US" sz="3600" i="1" dirty="0"/>
              <a:t>The Johari window, a graphic model of interpersonal awareness</a:t>
            </a:r>
            <a:r>
              <a:rPr lang="en-US" sz="3600" dirty="0"/>
              <a:t>. In: Proceedings of the western training laboratory in group development; Los Angeles: UCLA, 1955.</a:t>
            </a:r>
            <a:endParaRPr lang="de-DE" sz="3600" dirty="0"/>
          </a:p>
          <a:p>
            <a:pPr marL="719640" indent="-913943">
              <a:lnSpc>
                <a:spcPct val="120000"/>
              </a:lnSpc>
              <a:buNone/>
            </a:pPr>
            <a:r>
              <a:rPr lang="en-US" sz="3600" dirty="0"/>
              <a:t>Podsakoff, P. M., &amp; </a:t>
            </a:r>
            <a:r>
              <a:rPr lang="en-US" sz="3600" dirty="0" err="1"/>
              <a:t>Farh</a:t>
            </a:r>
            <a:r>
              <a:rPr lang="en-US" sz="3600" dirty="0"/>
              <a:t>, J. H. (1989): </a:t>
            </a:r>
            <a:r>
              <a:rPr lang="en-US" sz="3600" i="1" dirty="0"/>
              <a:t>Effects of feedback sign and credibility on goal setting and task performance</a:t>
            </a:r>
            <a:r>
              <a:rPr lang="en-US" sz="3600" dirty="0"/>
              <a:t>. In: Organizational Behavior and Human Decision Processes, 44, 45-67.</a:t>
            </a:r>
          </a:p>
          <a:p>
            <a:pPr marL="719640" indent="-913943">
              <a:lnSpc>
                <a:spcPct val="120000"/>
              </a:lnSpc>
              <a:buNone/>
            </a:pPr>
            <a:r>
              <a:rPr lang="de-DE" sz="3600" dirty="0"/>
              <a:t>Wittwer, J., </a:t>
            </a:r>
            <a:r>
              <a:rPr lang="de-DE" sz="3600" dirty="0" err="1"/>
              <a:t>Kratschmayr</a:t>
            </a:r>
            <a:r>
              <a:rPr lang="de-DE" sz="3600" dirty="0"/>
              <a:t>, L. &amp; Voss, T. (2019). </a:t>
            </a:r>
            <a:r>
              <a:rPr lang="de-DE" sz="3600" i="1" dirty="0"/>
              <a:t>Wie gut erkennen Lehrkräfte typische Fehler in der Formulierung von Lernzielen?</a:t>
            </a:r>
            <a:r>
              <a:rPr lang="de-DE" sz="3600" dirty="0"/>
              <a:t> In: Unterrichtswissenschaft, 9 (</a:t>
            </a:r>
            <a:r>
              <a:rPr lang="de-DE" sz="3600" dirty="0" err="1"/>
              <a:t>Suppl</a:t>
            </a:r>
            <a:r>
              <a:rPr lang="de-DE" sz="3600" dirty="0"/>
              <a:t>. 1), 469, S. 18.</a:t>
            </a:r>
            <a:endParaRPr lang="en-US" sz="3600" dirty="0"/>
          </a:p>
        </p:txBody>
      </p:sp>
    </p:spTree>
    <p:extLst>
      <p:ext uri="{BB962C8B-B14F-4D97-AF65-F5344CB8AC3E}">
        <p14:creationId xmlns:p14="http://schemas.microsoft.com/office/powerpoint/2010/main" val="51864759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hteck 3">
            <a:extLst>
              <a:ext uri="{FF2B5EF4-FFF2-40B4-BE49-F238E27FC236}">
                <a16:creationId xmlns:a16="http://schemas.microsoft.com/office/drawing/2014/main" id="{296B80CF-B4C4-411A-BD8C-3352FCCE2EC5}"/>
              </a:ext>
            </a:extLst>
          </p:cNvPr>
          <p:cNvSpPr/>
          <p:nvPr/>
        </p:nvSpPr>
        <p:spPr>
          <a:xfrm>
            <a:off x="1770034" y="1258137"/>
            <a:ext cx="21139812" cy="10741915"/>
          </a:xfrm>
          <a:prstGeom prst="rect">
            <a:avLst/>
          </a:prstGeom>
        </p:spPr>
        <p:txBody>
          <a:bodyPr wrap="square">
            <a:spAutoFit/>
          </a:bodyPr>
          <a:lstStyle/>
          <a:p>
            <a:pPr>
              <a:lnSpc>
                <a:spcPct val="90000"/>
              </a:lnSpc>
              <a:spcBef>
                <a:spcPts val="1999"/>
              </a:spcBef>
            </a:pPr>
            <a:endParaRPr lang="de-DE" sz="7194" b="1" dirty="0">
              <a:solidFill>
                <a:prstClr val="white"/>
              </a:solidFill>
              <a:latin typeface="Fira Sans Light" panose="020B0403050000020004" pitchFamily="34" charset="0"/>
            </a:endParaRPr>
          </a:p>
          <a:p>
            <a:pPr>
              <a:lnSpc>
                <a:spcPct val="90000"/>
              </a:lnSpc>
              <a:spcBef>
                <a:spcPts val="1999"/>
              </a:spcBef>
            </a:pPr>
            <a:endParaRPr lang="de-DE" sz="7194" b="1" dirty="0">
              <a:solidFill>
                <a:prstClr val="white"/>
              </a:solidFill>
              <a:latin typeface="Fira Sans Light" panose="020B0403050000020004" pitchFamily="34" charset="0"/>
            </a:endParaRPr>
          </a:p>
          <a:p>
            <a:pPr>
              <a:lnSpc>
                <a:spcPct val="90000"/>
              </a:lnSpc>
              <a:spcBef>
                <a:spcPts val="1999"/>
              </a:spcBef>
            </a:pPr>
            <a:endParaRPr lang="de-DE" sz="7194" b="1" dirty="0">
              <a:solidFill>
                <a:prstClr val="white"/>
              </a:solidFill>
              <a:latin typeface="Fira Sans Light" panose="020B0403050000020004" pitchFamily="34" charset="0"/>
            </a:endParaRPr>
          </a:p>
          <a:p>
            <a:pPr>
              <a:lnSpc>
                <a:spcPct val="90000"/>
              </a:lnSpc>
              <a:spcBef>
                <a:spcPts val="1999"/>
              </a:spcBef>
            </a:pPr>
            <a:endParaRPr lang="de-DE" sz="7194" b="1" dirty="0">
              <a:solidFill>
                <a:prstClr val="white"/>
              </a:solidFill>
              <a:latin typeface="Fira Sans Medium" panose="020B0603050000020004" pitchFamily="34" charset="0"/>
            </a:endParaRPr>
          </a:p>
          <a:p>
            <a:pPr>
              <a:lnSpc>
                <a:spcPct val="90000"/>
              </a:lnSpc>
              <a:spcBef>
                <a:spcPts val="1999"/>
              </a:spcBef>
            </a:pPr>
            <a:r>
              <a:rPr lang="de-DE" sz="4400" b="1" dirty="0" err="1">
                <a:solidFill>
                  <a:prstClr val="white"/>
                </a:solidFill>
                <a:latin typeface="Fira Sans Medium" panose="020B0603050000020004" pitchFamily="34" charset="0"/>
              </a:rPr>
              <a:t>Blended</a:t>
            </a:r>
            <a:r>
              <a:rPr lang="de-DE" sz="4400" b="1" dirty="0">
                <a:solidFill>
                  <a:prstClr val="white"/>
                </a:solidFill>
                <a:latin typeface="Fira Sans Medium" panose="020B0603050000020004" pitchFamily="34" charset="0"/>
              </a:rPr>
              <a:t> Learning Seminar – Feedback in der Hochschullehre geben und nehmen</a:t>
            </a:r>
          </a:p>
          <a:p>
            <a:pPr>
              <a:lnSpc>
                <a:spcPct val="90000"/>
              </a:lnSpc>
              <a:spcBef>
                <a:spcPts val="1999"/>
              </a:spcBef>
            </a:pPr>
            <a:r>
              <a:rPr lang="de-DE" sz="4400" b="1" dirty="0">
                <a:solidFill>
                  <a:prstClr val="white"/>
                </a:solidFill>
                <a:latin typeface="Fira Sans Medium" panose="020B0603050000020004" pitchFamily="34" charset="0"/>
              </a:rPr>
              <a:t>Modul 3: Wann </a:t>
            </a:r>
            <a:r>
              <a:rPr lang="de-DE" sz="4400" b="1">
                <a:solidFill>
                  <a:prstClr val="white"/>
                </a:solidFill>
                <a:latin typeface="Fira Sans Medium" panose="020B0603050000020004" pitchFamily="34" charset="0"/>
              </a:rPr>
              <a:t>und wozu </a:t>
            </a:r>
            <a:r>
              <a:rPr lang="de-DE" sz="4400" b="1" dirty="0">
                <a:solidFill>
                  <a:prstClr val="white"/>
                </a:solidFill>
                <a:latin typeface="Fira Sans Medium" panose="020B0603050000020004" pitchFamily="34" charset="0"/>
              </a:rPr>
              <a:t>Feedback</a:t>
            </a:r>
          </a:p>
          <a:p>
            <a:pPr>
              <a:lnSpc>
                <a:spcPct val="90000"/>
              </a:lnSpc>
              <a:spcBef>
                <a:spcPts val="1999"/>
              </a:spcBef>
            </a:pPr>
            <a:endParaRPr lang="de-DE" sz="4400" b="1" dirty="0">
              <a:solidFill>
                <a:prstClr val="white"/>
              </a:solidFill>
              <a:latin typeface="Fira Sans Light" panose="020B0403050000020004" pitchFamily="34" charset="0"/>
            </a:endParaRPr>
          </a:p>
          <a:p>
            <a:pPr>
              <a:lnSpc>
                <a:spcPct val="90000"/>
              </a:lnSpc>
              <a:spcBef>
                <a:spcPts val="1999"/>
              </a:spcBef>
            </a:pPr>
            <a:r>
              <a:rPr lang="de-DE" sz="4400" b="1" dirty="0">
                <a:solidFill>
                  <a:prstClr val="white"/>
                </a:solidFill>
                <a:latin typeface="Fira Sans Light" panose="020B0403050000020004" pitchFamily="34" charset="0"/>
              </a:rPr>
              <a:t>Inhalt &amp; visuelle Gestaltung: </a:t>
            </a:r>
          </a:p>
          <a:p>
            <a:pPr>
              <a:lnSpc>
                <a:spcPct val="90000"/>
              </a:lnSpc>
              <a:spcBef>
                <a:spcPts val="1999"/>
              </a:spcBef>
            </a:pPr>
            <a:r>
              <a:rPr lang="de-DE" sz="4400" b="1" dirty="0">
                <a:solidFill>
                  <a:prstClr val="white"/>
                </a:solidFill>
                <a:latin typeface="Fira Sans Light" panose="020B0403050000020004" pitchFamily="34" charset="0"/>
              </a:rPr>
              <a:t>Maximilian Wopinski (Hochschule für Philosophie München)</a:t>
            </a:r>
            <a:endParaRPr lang="de-DE" sz="2800" b="1" dirty="0">
              <a:solidFill>
                <a:prstClr val="white"/>
              </a:solidFill>
              <a:latin typeface="Fira Sans Light" panose="020B0403050000020004" pitchFamily="34" charset="0"/>
            </a:endParaRPr>
          </a:p>
          <a:p>
            <a:pPr>
              <a:lnSpc>
                <a:spcPct val="90000"/>
              </a:lnSpc>
              <a:spcBef>
                <a:spcPts val="1999"/>
              </a:spcBef>
            </a:pPr>
            <a:endParaRPr lang="de-DE" sz="2800" b="1" dirty="0">
              <a:solidFill>
                <a:prstClr val="white"/>
              </a:solidFill>
              <a:latin typeface="Fira Sans Light" panose="020B0403050000020004" pitchFamily="34" charset="0"/>
            </a:endParaRPr>
          </a:p>
          <a:p>
            <a:pPr>
              <a:lnSpc>
                <a:spcPct val="90000"/>
              </a:lnSpc>
              <a:spcBef>
                <a:spcPts val="1999"/>
              </a:spcBef>
            </a:pPr>
            <a:endParaRPr lang="de-DE" sz="4798" b="1" dirty="0">
              <a:solidFill>
                <a:prstClr val="white"/>
              </a:solidFill>
              <a:latin typeface="Fira Sans Light" panose="020B0403050000020004" pitchFamily="34" charset="0"/>
            </a:endParaRPr>
          </a:p>
        </p:txBody>
      </p:sp>
      <p:pic>
        <p:nvPicPr>
          <p:cNvPr id="3" name="Grafik 2">
            <a:extLst>
              <a:ext uri="{FF2B5EF4-FFF2-40B4-BE49-F238E27FC236}">
                <a16:creationId xmlns:a16="http://schemas.microsoft.com/office/drawing/2014/main" id="{4E9EA443-D0C8-4664-9BE8-A17A5FB059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61455" y="2228781"/>
            <a:ext cx="21100115" cy="2135537"/>
          </a:xfrm>
          <a:prstGeom prst="rect">
            <a:avLst/>
          </a:prstGeom>
        </p:spPr>
      </p:pic>
    </p:spTree>
    <p:extLst>
      <p:ext uri="{BB962C8B-B14F-4D97-AF65-F5344CB8AC3E}">
        <p14:creationId xmlns:p14="http://schemas.microsoft.com/office/powerpoint/2010/main" val="2213312934"/>
      </p:ext>
    </p:extLst>
  </p:cSld>
  <p:clrMapOvr>
    <a:masterClrMapping/>
  </p:clrMapOvr>
</p:sld>
</file>

<file path=ppt/theme/theme1.xml><?xml version="1.0" encoding="utf-8"?>
<a:theme xmlns:a="http://schemas.openxmlformats.org/drawingml/2006/main" name="QUADIS_Design_V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220221_QUADIS_PPT_Vorlage" id="{37EC39B8-AFD0-4D91-85DF-731362B01A44}" vid="{E409710F-8C79-4DB0-B97A-A11F36129426}"/>
    </a:ext>
  </a:extLst>
</a:theme>
</file>

<file path=ppt/theme/theme2.xml><?xml version="1.0" encoding="utf-8"?>
<a:theme xmlns:a="http://schemas.openxmlformats.org/drawingml/2006/main" name="QUADIS_Design_V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220221_QUADIS_PPT_Vorlage" id="{37EC39B8-AFD0-4D91-85DF-731362B01A44}" vid="{459F4267-63A5-4FE4-A1CE-8E05B69A24E2}"/>
    </a:ext>
  </a:extLst>
</a:theme>
</file>

<file path=ppt/theme/theme3.xml><?xml version="1.0" encoding="utf-8"?>
<a:theme xmlns:a="http://schemas.openxmlformats.org/drawingml/2006/main" name="QUADIS_Design_V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220221_QUADIS_PPT_Vorlage" id="{37EC39B8-AFD0-4D91-85DF-731362B01A44}" vid="{D8C1CA8A-4239-40B0-816E-11C2FADF36FE}"/>
    </a:ext>
  </a:extLst>
</a:theme>
</file>

<file path=ppt/theme/theme4.xml><?xml version="1.0" encoding="utf-8"?>
<a:theme xmlns:a="http://schemas.openxmlformats.org/drawingml/2006/main" name="QUADIS_Design_V4_FolienüberschriftMagent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220221_QUADIS_PPT_Vorlage" id="{37EC39B8-AFD0-4D91-85DF-731362B01A44}" vid="{43A7436E-0537-4FB2-A8DA-55C72BA2B189}"/>
    </a:ext>
  </a:extLst>
</a:theme>
</file>

<file path=ppt/theme/theme5.xml><?xml version="1.0" encoding="utf-8"?>
<a:theme xmlns:a="http://schemas.openxmlformats.org/drawingml/2006/main" name="QUADIS_Design_V5_FolienüberschriftMittelblau">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220221_QUADIS_PPT_Vorlage" id="{37EC39B8-AFD0-4D91-85DF-731362B01A44}" vid="{91F6CD79-CCCA-4A8E-BE96-25892FBC0A19}"/>
    </a:ext>
  </a:extLst>
</a:theme>
</file>

<file path=ppt/theme/theme6.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220221_QUADIS_POTX_PPT_Vorlage</Template>
  <TotalTime>0</TotalTime>
  <Words>2413</Words>
  <Application>Microsoft Macintosh PowerPoint</Application>
  <PresentationFormat>Benutzerdefiniert</PresentationFormat>
  <Paragraphs>294</Paragraphs>
  <Slides>39</Slides>
  <Notes>9</Notes>
  <HiddenSlides>0</HiddenSlides>
  <MMClips>0</MMClips>
  <ScaleCrop>false</ScaleCrop>
  <HeadingPairs>
    <vt:vector size="6" baseType="variant">
      <vt:variant>
        <vt:lpstr>Verwendete Schriftarten</vt:lpstr>
      </vt:variant>
      <vt:variant>
        <vt:i4>6</vt:i4>
      </vt:variant>
      <vt:variant>
        <vt:lpstr>Design</vt:lpstr>
      </vt:variant>
      <vt:variant>
        <vt:i4>5</vt:i4>
      </vt:variant>
      <vt:variant>
        <vt:lpstr>Folientitel</vt:lpstr>
      </vt:variant>
      <vt:variant>
        <vt:i4>39</vt:i4>
      </vt:variant>
    </vt:vector>
  </HeadingPairs>
  <TitlesOfParts>
    <vt:vector size="50" baseType="lpstr">
      <vt:lpstr>Arial</vt:lpstr>
      <vt:lpstr>Calibri</vt:lpstr>
      <vt:lpstr>Fira Sans</vt:lpstr>
      <vt:lpstr>Fira Sans Light</vt:lpstr>
      <vt:lpstr>Fira Sans Medium</vt:lpstr>
      <vt:lpstr>Wingdings</vt:lpstr>
      <vt:lpstr>QUADIS_Design_V1</vt:lpstr>
      <vt:lpstr>QUADIS_Design_V2</vt:lpstr>
      <vt:lpstr>QUADIS_Design_V3</vt:lpstr>
      <vt:lpstr>QUADIS_Design_V4_FolienüberschriftMagenta</vt:lpstr>
      <vt:lpstr>QUADIS_Design_V5_FolienüberschriftMittelblau</vt:lpstr>
      <vt:lpstr>Wann und wozu Feedback?</vt:lpstr>
      <vt:lpstr>Inhalte dieser Einheit</vt:lpstr>
      <vt:lpstr>PowerPoint-Präsentation</vt:lpstr>
      <vt:lpstr>PowerPoint-Präsentation</vt:lpstr>
      <vt:lpstr>Ich bin…</vt:lpstr>
      <vt:lpstr>PowerPoint-Präsentation</vt:lpstr>
      <vt:lpstr>Die öffentliche Person </vt:lpstr>
      <vt:lpstr>Mein Geheimnis</vt:lpstr>
      <vt:lpstr>Das Unbekannte</vt:lpstr>
      <vt:lpstr>Der blinde Fleck </vt:lpstr>
      <vt:lpstr>PowerPoint-Präsentation</vt:lpstr>
      <vt:lpstr>PowerPoint-Präsentation</vt:lpstr>
      <vt:lpstr>„Critical-Feedback-Loop“</vt:lpstr>
      <vt:lpstr>PowerPoint-Präsentation</vt:lpstr>
      <vt:lpstr>Beispiel I</vt:lpstr>
      <vt:lpstr>PowerPoint-Präsentation</vt:lpstr>
      <vt:lpstr>Beispiel II</vt:lpstr>
      <vt:lpstr>PowerPoint-Präsentation</vt:lpstr>
      <vt:lpstr>Beispiel III.A:</vt:lpstr>
      <vt:lpstr>PowerPoint-Präsentation</vt:lpstr>
      <vt:lpstr>Beispiel III.B:</vt:lpstr>
      <vt:lpstr>PowerPoint-Präsentation</vt:lpstr>
      <vt:lpstr>Beispiel IV:</vt:lpstr>
      <vt:lpstr>PowerPoint-Präsentation</vt:lpstr>
      <vt:lpstr>Anpassung des zukünftigen Handelns zur Zielerreichung</vt:lpstr>
      <vt:lpstr>Abbruch der Zielerreichung/ Aufgabe des Ziels</vt:lpstr>
      <vt:lpstr>Anpassung des Ziels</vt:lpstr>
      <vt:lpstr>Feedback ignorieren/entwerten</vt:lpstr>
      <vt:lpstr>Schwierigkeit: Vorhersagen, welche Coping-Strategie aktiviert wird. Abhängigkeit von vielen Faktoren:  </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Quellenverzeichnis</vt:lpstr>
      <vt:lpstr>PowerPoint-Präsentation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Wann und Wozu Feedback?</dc:title>
  <dc:creator>Maximilian Wopinski</dc:creator>
  <cp:lastModifiedBy>Maximilian Wopinski</cp:lastModifiedBy>
  <cp:revision>143</cp:revision>
  <dcterms:created xsi:type="dcterms:W3CDTF">2022-03-23T08:24:13Z</dcterms:created>
  <dcterms:modified xsi:type="dcterms:W3CDTF">2023-01-25T12:09:04Z</dcterms:modified>
</cp:coreProperties>
</file>